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y="5143500" cx="9144000"/>
  <p:notesSz cx="6858000" cy="9144000"/>
  <p:embeddedFontLst>
    <p:embeddedFont>
      <p:font typeface="Montserrat SemiBold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Montserrat Medium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MontserratSemiBold-regular.fntdata"/><Relationship Id="rId41" Type="http://schemas.openxmlformats.org/officeDocument/2006/relationships/slide" Target="slides/slide34.xml"/><Relationship Id="rId44" Type="http://schemas.openxmlformats.org/officeDocument/2006/relationships/font" Target="fonts/MontserratSemiBold-italic.fntdata"/><Relationship Id="rId43" Type="http://schemas.openxmlformats.org/officeDocument/2006/relationships/font" Target="fonts/MontserratSemiBold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MontserratSemiBold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ontserratMedium-bold.fntdata"/><Relationship Id="rId50" Type="http://schemas.openxmlformats.org/officeDocument/2006/relationships/font" Target="fonts/MontserratMedium-regular.fntdata"/><Relationship Id="rId53" Type="http://schemas.openxmlformats.org/officeDocument/2006/relationships/font" Target="fonts/MontserratMedium-boldItalic.fntdata"/><Relationship Id="rId52" Type="http://schemas.openxmlformats.org/officeDocument/2006/relationships/font" Target="fonts/MontserratMedium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78493bb69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78493bb6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cc732853c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2cc732853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cc732853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cc732853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9abed2b5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29abed2b5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9abed2b5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29abed2b5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29abed2b5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29abed2b5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29abed2b5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29abed2b5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9abed2b5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29abed2b5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29abed2b5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29abed2b5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9abed2b5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29abed2b5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fb8e500a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1fb8e500a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29abed2b5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29abed2b5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9abed2b52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29abed2b52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29abed2b52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29abed2b52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29abed2b52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29abed2b52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9abed2b52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29abed2b52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29abed2b52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29abed2b52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29abed2b52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29abed2b52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29abed2b52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29abed2b52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29abed2b52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29abed2b52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29abed2b52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29abed2b52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fb8e500a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fb8e500a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29abed2b52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29abed2b52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29abed2b52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29abed2b52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29abed2b52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29abed2b52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0d1211301a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0d1211301a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f0cb3c8fff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f0cb3c8ff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fb8e500ad_0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1fb8e500a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fb8e500ad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31fb8e500a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300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Moving on, the third criterion involves completing all mandatory tasks and resubmissions by the end of your study period and securing an interview invitation within four weeks post-course. Finally, the fourth criterion focuses on demonstrating employability, which includes documenting a final job outcome within 12 weeks post-graduation.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fb8e500ad_0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31fb8e500a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300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Moving on, the third criterion involves completing all mandatory tasks and resubmissions by the end of your study period and securing an interview invitation within four weeks post-course. Finally, the fourth criterion focuses on demonstrating employability, which includes documenting a final job outcome within 12 weeks post-graduation.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0cb3c8ff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0cb3c8ff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78493bb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278493bb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78493bb69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278493bb6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628650" y="654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1400"/>
              <a:buNone/>
              <a:defRPr b="1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1">
  <p:cSld name="CUSTOM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desk with a computer&#10;&#10;Description automatically generated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12001" y="392205"/>
            <a:ext cx="6595873" cy="4463554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0" name="Google Shape;60;p16"/>
          <p:cNvSpPr txBox="1"/>
          <p:nvPr>
            <p:ph type="title"/>
          </p:nvPr>
        </p:nvSpPr>
        <p:spPr>
          <a:xfrm>
            <a:off x="100925" y="1314425"/>
            <a:ext cx="41508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300"/>
              <a:buNone/>
              <a:defRPr b="1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2">
  <p:cSld name="CUSTOM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erson wearing headphones and using a computer&#10;&#10;Description automatically generated" id="64" name="Google Shape;64;p17"/>
          <p:cNvPicPr preferRelativeResize="0"/>
          <p:nvPr/>
        </p:nvPicPr>
        <p:blipFill rotWithShape="1">
          <a:blip r:embed="rId2">
            <a:alphaModFix/>
          </a:blip>
          <a:srcRect b="7278" l="0" r="0" t="0"/>
          <a:stretch/>
        </p:blipFill>
        <p:spPr>
          <a:xfrm>
            <a:off x="3360766" y="267908"/>
            <a:ext cx="7097877" cy="4395784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5" name="Google Shape;65;p17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3">
  <p:cSld name="CUSTOM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group of people looking at a computer screen&#10;&#10;Description automatically generated"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7278"/>
          <a:stretch/>
        </p:blipFill>
        <p:spPr>
          <a:xfrm>
            <a:off x="3277975" y="248525"/>
            <a:ext cx="6566598" cy="4251186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4">
  <p:cSld name="CUSTOM_1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sitting at a desk with a computer&#10;&#10;Description automatically generated" id="73" name="Google Shape;73;p19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26789" y="342900"/>
            <a:ext cx="6617570" cy="4478236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5">
  <p:cSld name="CUSTOM_1_2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laughing at a computer&#10;&#10;Description automatically generated" id="77" name="Google Shape;77;p20"/>
          <p:cNvPicPr preferRelativeResize="0"/>
          <p:nvPr/>
        </p:nvPicPr>
        <p:blipFill rotWithShape="1">
          <a:blip r:embed="rId2">
            <a:alphaModFix/>
          </a:blip>
          <a:srcRect b="0" l="6289" r="2285" t="0"/>
          <a:stretch/>
        </p:blipFill>
        <p:spPr>
          <a:xfrm>
            <a:off x="4414707" y="0"/>
            <a:ext cx="6209661" cy="4533613"/>
          </a:xfrm>
          <a:custGeom>
            <a:rect b="b" l="l" r="r" t="t"/>
            <a:pathLst>
              <a:path extrusionOk="0" h="6044817" w="8279548">
                <a:moveTo>
                  <a:pt x="8670" y="3353401"/>
                </a:moveTo>
                <a:lnTo>
                  <a:pt x="9145" y="3371492"/>
                </a:lnTo>
                <a:cubicBezTo>
                  <a:pt x="9699" y="3387565"/>
                  <a:pt x="10447" y="3405952"/>
                  <a:pt x="11359" y="3425479"/>
                </a:cubicBezTo>
                <a:lnTo>
                  <a:pt x="12840" y="3453616"/>
                </a:lnTo>
                <a:lnTo>
                  <a:pt x="10088" y="3453505"/>
                </a:lnTo>
                <a:cubicBezTo>
                  <a:pt x="-1786" y="3446192"/>
                  <a:pt x="-2668" y="3413238"/>
                  <a:pt x="4780" y="3369666"/>
                </a:cubicBezTo>
                <a:close/>
                <a:moveTo>
                  <a:pt x="8372" y="3312218"/>
                </a:moveTo>
                <a:cubicBezTo>
                  <a:pt x="8874" y="3309151"/>
                  <a:pt x="9584" y="3310642"/>
                  <a:pt x="10474" y="3315559"/>
                </a:cubicBezTo>
                <a:lnTo>
                  <a:pt x="13062" y="3335036"/>
                </a:lnTo>
                <a:lnTo>
                  <a:pt x="8670" y="3353401"/>
                </a:lnTo>
                <a:lnTo>
                  <a:pt x="8092" y="3331389"/>
                </a:lnTo>
                <a:cubicBezTo>
                  <a:pt x="7953" y="3321118"/>
                  <a:pt x="8037" y="3314336"/>
                  <a:pt x="8372" y="3312218"/>
                </a:cubicBezTo>
                <a:close/>
                <a:moveTo>
                  <a:pt x="7241326" y="1569777"/>
                </a:moveTo>
                <a:cubicBezTo>
                  <a:pt x="7223035" y="1582267"/>
                  <a:pt x="7204746" y="1594758"/>
                  <a:pt x="7186456" y="1607248"/>
                </a:cubicBezTo>
                <a:cubicBezTo>
                  <a:pt x="7196717" y="1604126"/>
                  <a:pt x="7207869" y="1601003"/>
                  <a:pt x="7218575" y="1597880"/>
                </a:cubicBezTo>
                <a:cubicBezTo>
                  <a:pt x="7227497" y="1590296"/>
                  <a:pt x="7236865" y="1583160"/>
                  <a:pt x="7245787" y="1575129"/>
                </a:cubicBezTo>
                <a:cubicBezTo>
                  <a:pt x="7244449" y="1573345"/>
                  <a:pt x="7242665" y="1571561"/>
                  <a:pt x="7241326" y="1569777"/>
                </a:cubicBezTo>
                <a:close/>
                <a:moveTo>
                  <a:pt x="6913001" y="943907"/>
                </a:moveTo>
                <a:cubicBezTo>
                  <a:pt x="6803262" y="1018851"/>
                  <a:pt x="6693523" y="1094241"/>
                  <a:pt x="6583784" y="1169185"/>
                </a:cubicBezTo>
                <a:cubicBezTo>
                  <a:pt x="6585569" y="1170969"/>
                  <a:pt x="6586907" y="1172754"/>
                  <a:pt x="6588692" y="1174538"/>
                </a:cubicBezTo>
                <a:cubicBezTo>
                  <a:pt x="6709136" y="1111193"/>
                  <a:pt x="6822890" y="1040710"/>
                  <a:pt x="6913001" y="943907"/>
                </a:cubicBezTo>
                <a:close/>
                <a:moveTo>
                  <a:pt x="7619780" y="253"/>
                </a:moveTo>
                <a:cubicBezTo>
                  <a:pt x="7623962" y="-472"/>
                  <a:pt x="7628088" y="197"/>
                  <a:pt x="7631657" y="4435"/>
                </a:cubicBezTo>
                <a:cubicBezTo>
                  <a:pt x="7637902" y="11572"/>
                  <a:pt x="7632550" y="20049"/>
                  <a:pt x="7628088" y="26294"/>
                </a:cubicBezTo>
                <a:cubicBezTo>
                  <a:pt x="7620059" y="37446"/>
                  <a:pt x="7612921" y="48152"/>
                  <a:pt x="7609799" y="61535"/>
                </a:cubicBezTo>
                <a:cubicBezTo>
                  <a:pt x="7607569" y="70457"/>
                  <a:pt x="7605337" y="80271"/>
                  <a:pt x="7611583" y="86962"/>
                </a:cubicBezTo>
                <a:cubicBezTo>
                  <a:pt x="7637456" y="115512"/>
                  <a:pt x="7618720" y="128895"/>
                  <a:pt x="7596416" y="144062"/>
                </a:cubicBezTo>
                <a:cubicBezTo>
                  <a:pt x="7565636" y="164583"/>
                  <a:pt x="7553591" y="194916"/>
                  <a:pt x="7560728" y="231050"/>
                </a:cubicBezTo>
                <a:cubicBezTo>
                  <a:pt x="7563405" y="245772"/>
                  <a:pt x="7561621" y="254693"/>
                  <a:pt x="7543330" y="254247"/>
                </a:cubicBezTo>
                <a:cubicBezTo>
                  <a:pt x="7536194" y="254247"/>
                  <a:pt x="7534409" y="259155"/>
                  <a:pt x="7531732" y="264507"/>
                </a:cubicBezTo>
                <a:cubicBezTo>
                  <a:pt x="7474633" y="390752"/>
                  <a:pt x="7392105" y="501383"/>
                  <a:pt x="7295303" y="603092"/>
                </a:cubicBezTo>
                <a:cubicBezTo>
                  <a:pt x="7216791" y="685620"/>
                  <a:pt x="7130248" y="760117"/>
                  <a:pt x="7040584" y="832385"/>
                </a:cubicBezTo>
                <a:cubicBezTo>
                  <a:pt x="7037908" y="834615"/>
                  <a:pt x="7035231" y="837291"/>
                  <a:pt x="7033892" y="841752"/>
                </a:cubicBezTo>
                <a:cubicBezTo>
                  <a:pt x="7076271" y="832831"/>
                  <a:pt x="7112851" y="814540"/>
                  <a:pt x="7148093" y="794021"/>
                </a:cubicBezTo>
                <a:cubicBezTo>
                  <a:pt x="7241772" y="739597"/>
                  <a:pt x="7320730" y="669114"/>
                  <a:pt x="7400581" y="599969"/>
                </a:cubicBezTo>
                <a:cubicBezTo>
                  <a:pt x="7449206" y="557591"/>
                  <a:pt x="7499167" y="516550"/>
                  <a:pt x="7552699" y="479079"/>
                </a:cubicBezTo>
                <a:cubicBezTo>
                  <a:pt x="7561621" y="472833"/>
                  <a:pt x="7567866" y="464803"/>
                  <a:pt x="7574111" y="456774"/>
                </a:cubicBezTo>
                <a:cubicBezTo>
                  <a:pt x="7577680" y="452313"/>
                  <a:pt x="7582140" y="448298"/>
                  <a:pt x="7589278" y="450083"/>
                </a:cubicBezTo>
                <a:cubicBezTo>
                  <a:pt x="7598201" y="452313"/>
                  <a:pt x="7599092" y="459004"/>
                  <a:pt x="7599985" y="465696"/>
                </a:cubicBezTo>
                <a:cubicBezTo>
                  <a:pt x="7602661" y="487108"/>
                  <a:pt x="7596862" y="506290"/>
                  <a:pt x="7585709" y="524580"/>
                </a:cubicBezTo>
                <a:cubicBezTo>
                  <a:pt x="7556713" y="571419"/>
                  <a:pt x="7513889" y="607553"/>
                  <a:pt x="7469725" y="641903"/>
                </a:cubicBezTo>
                <a:cubicBezTo>
                  <a:pt x="7412626" y="686066"/>
                  <a:pt x="7357310" y="732014"/>
                  <a:pt x="7306902" y="782422"/>
                </a:cubicBezTo>
                <a:cubicBezTo>
                  <a:pt x="7303333" y="785991"/>
                  <a:pt x="7296642" y="788221"/>
                  <a:pt x="7298872" y="798481"/>
                </a:cubicBezTo>
                <a:cubicBezTo>
                  <a:pt x="7330544" y="774838"/>
                  <a:pt x="7360433" y="751642"/>
                  <a:pt x="7390767" y="729336"/>
                </a:cubicBezTo>
                <a:cubicBezTo>
                  <a:pt x="7420655" y="707032"/>
                  <a:pt x="7450990" y="684727"/>
                  <a:pt x="7480878" y="662869"/>
                </a:cubicBezTo>
                <a:cubicBezTo>
                  <a:pt x="7488016" y="657516"/>
                  <a:pt x="7495599" y="649932"/>
                  <a:pt x="7505859" y="656624"/>
                </a:cubicBezTo>
                <a:cubicBezTo>
                  <a:pt x="7516565" y="663315"/>
                  <a:pt x="7515227" y="674467"/>
                  <a:pt x="7512550" y="683389"/>
                </a:cubicBezTo>
                <a:cubicBezTo>
                  <a:pt x="7504075" y="709708"/>
                  <a:pt x="7489353" y="732905"/>
                  <a:pt x="7469725" y="753426"/>
                </a:cubicBezTo>
                <a:cubicBezTo>
                  <a:pt x="7402812" y="821232"/>
                  <a:pt x="7325638" y="879670"/>
                  <a:pt x="7253816" y="943015"/>
                </a:cubicBezTo>
                <a:cubicBezTo>
                  <a:pt x="7215006" y="977365"/>
                  <a:pt x="7179319" y="1013945"/>
                  <a:pt x="7145415" y="1051862"/>
                </a:cubicBezTo>
                <a:cubicBezTo>
                  <a:pt x="7137832" y="1060338"/>
                  <a:pt x="7138279" y="1068368"/>
                  <a:pt x="7140509" y="1078182"/>
                </a:cubicBezTo>
                <a:cubicBezTo>
                  <a:pt x="7149430" y="1117885"/>
                  <a:pt x="7135602" y="1131267"/>
                  <a:pt x="7090992" y="1123684"/>
                </a:cubicBezTo>
                <a:cubicBezTo>
                  <a:pt x="7077164" y="1121452"/>
                  <a:pt x="7067796" y="1123684"/>
                  <a:pt x="7059320" y="1133051"/>
                </a:cubicBezTo>
                <a:cubicBezTo>
                  <a:pt x="6956718" y="1249035"/>
                  <a:pt x="6835381" y="1346730"/>
                  <a:pt x="6702891" y="1433718"/>
                </a:cubicBezTo>
                <a:cubicBezTo>
                  <a:pt x="6648914" y="1468959"/>
                  <a:pt x="6593152" y="1502417"/>
                  <a:pt x="6536499" y="1533643"/>
                </a:cubicBezTo>
                <a:cubicBezTo>
                  <a:pt x="6536499" y="1535873"/>
                  <a:pt x="6536499" y="1538551"/>
                  <a:pt x="6536499" y="1540781"/>
                </a:cubicBezTo>
                <a:cubicBezTo>
                  <a:pt x="6536945" y="1543903"/>
                  <a:pt x="6537391" y="1545687"/>
                  <a:pt x="6537836" y="1548365"/>
                </a:cubicBezTo>
                <a:cubicBezTo>
                  <a:pt x="6617688" y="1500186"/>
                  <a:pt x="6696646" y="1450670"/>
                  <a:pt x="6773821" y="1398477"/>
                </a:cubicBezTo>
                <a:cubicBezTo>
                  <a:pt x="6983038" y="1257066"/>
                  <a:pt x="7182888" y="1105393"/>
                  <a:pt x="7385860" y="957290"/>
                </a:cubicBezTo>
                <a:cubicBezTo>
                  <a:pt x="7454112" y="907327"/>
                  <a:pt x="7508089" y="843536"/>
                  <a:pt x="7569650" y="787329"/>
                </a:cubicBezTo>
                <a:cubicBezTo>
                  <a:pt x="7610691" y="749857"/>
                  <a:pt x="7649948" y="710601"/>
                  <a:pt x="7697679" y="679821"/>
                </a:cubicBezTo>
                <a:cubicBezTo>
                  <a:pt x="7717307" y="667330"/>
                  <a:pt x="7737827" y="656177"/>
                  <a:pt x="7764147" y="659300"/>
                </a:cubicBezTo>
                <a:cubicBezTo>
                  <a:pt x="7774407" y="660639"/>
                  <a:pt x="7786005" y="663315"/>
                  <a:pt x="7789574" y="674913"/>
                </a:cubicBezTo>
                <a:cubicBezTo>
                  <a:pt x="7792698" y="686512"/>
                  <a:pt x="7783329" y="691865"/>
                  <a:pt x="7774853" y="696771"/>
                </a:cubicBezTo>
                <a:cubicBezTo>
                  <a:pt x="7772623" y="698110"/>
                  <a:pt x="7770392" y="699895"/>
                  <a:pt x="7768162" y="699895"/>
                </a:cubicBezTo>
                <a:cubicBezTo>
                  <a:pt x="7725783" y="702571"/>
                  <a:pt x="7715969" y="736474"/>
                  <a:pt x="7695894" y="761010"/>
                </a:cubicBezTo>
                <a:cubicBezTo>
                  <a:pt x="7689649" y="768593"/>
                  <a:pt x="7689203" y="776177"/>
                  <a:pt x="7695894" y="785098"/>
                </a:cubicBezTo>
                <a:cubicBezTo>
                  <a:pt x="7707940" y="801157"/>
                  <a:pt x="7699463" y="808295"/>
                  <a:pt x="7683404" y="812756"/>
                </a:cubicBezTo>
                <a:cubicBezTo>
                  <a:pt x="7667345" y="817217"/>
                  <a:pt x="7649948" y="818555"/>
                  <a:pt x="7632550" y="828816"/>
                </a:cubicBezTo>
                <a:cubicBezTo>
                  <a:pt x="7660207" y="837291"/>
                  <a:pt x="7679389" y="828370"/>
                  <a:pt x="7697233" y="817217"/>
                </a:cubicBezTo>
                <a:cubicBezTo>
                  <a:pt x="7737382" y="792682"/>
                  <a:pt x="7763254" y="756548"/>
                  <a:pt x="7787790" y="719522"/>
                </a:cubicBezTo>
                <a:cubicBezTo>
                  <a:pt x="7792698" y="712385"/>
                  <a:pt x="7796712" y="704355"/>
                  <a:pt x="7803403" y="698556"/>
                </a:cubicBezTo>
                <a:cubicBezTo>
                  <a:pt x="7815894" y="686958"/>
                  <a:pt x="7829277" y="685620"/>
                  <a:pt x="7844443" y="699895"/>
                </a:cubicBezTo>
                <a:cubicBezTo>
                  <a:pt x="7864518" y="718631"/>
                  <a:pt x="7871655" y="717292"/>
                  <a:pt x="7878347" y="693204"/>
                </a:cubicBezTo>
                <a:cubicBezTo>
                  <a:pt x="7887269" y="660639"/>
                  <a:pt x="7907343" y="637888"/>
                  <a:pt x="7941692" y="625844"/>
                </a:cubicBezTo>
                <a:cubicBezTo>
                  <a:pt x="7948829" y="623166"/>
                  <a:pt x="7956413" y="619597"/>
                  <a:pt x="7963996" y="625397"/>
                </a:cubicBezTo>
                <a:cubicBezTo>
                  <a:pt x="7972026" y="632089"/>
                  <a:pt x="7966674" y="638779"/>
                  <a:pt x="7963551" y="645026"/>
                </a:cubicBezTo>
                <a:cubicBezTo>
                  <a:pt x="7959090" y="654840"/>
                  <a:pt x="7953737" y="664653"/>
                  <a:pt x="7949722" y="674913"/>
                </a:cubicBezTo>
                <a:cubicBezTo>
                  <a:pt x="7942584" y="691419"/>
                  <a:pt x="7941245" y="708817"/>
                  <a:pt x="7954628" y="724876"/>
                </a:cubicBezTo>
                <a:cubicBezTo>
                  <a:pt x="7964443" y="736474"/>
                  <a:pt x="7963551" y="744058"/>
                  <a:pt x="7950614" y="752087"/>
                </a:cubicBezTo>
                <a:cubicBezTo>
                  <a:pt x="7909127" y="777069"/>
                  <a:pt x="7882808" y="809634"/>
                  <a:pt x="7897083" y="860488"/>
                </a:cubicBezTo>
                <a:cubicBezTo>
                  <a:pt x="7899313" y="867626"/>
                  <a:pt x="7896636" y="874764"/>
                  <a:pt x="7888161" y="874317"/>
                </a:cubicBezTo>
                <a:cubicBezTo>
                  <a:pt x="7869425" y="872979"/>
                  <a:pt x="7866303" y="884578"/>
                  <a:pt x="7860949" y="896622"/>
                </a:cubicBezTo>
                <a:cubicBezTo>
                  <a:pt x="7808757" y="1012160"/>
                  <a:pt x="7733367" y="1112977"/>
                  <a:pt x="7646379" y="1207549"/>
                </a:cubicBezTo>
                <a:cubicBezTo>
                  <a:pt x="7560282" y="1301229"/>
                  <a:pt x="7463480" y="1385094"/>
                  <a:pt x="7360433" y="1465391"/>
                </a:cubicBezTo>
                <a:cubicBezTo>
                  <a:pt x="7389429" y="1462714"/>
                  <a:pt x="7426901" y="1446209"/>
                  <a:pt x="7463034" y="1427027"/>
                </a:cubicBezTo>
                <a:cubicBezTo>
                  <a:pt x="7558498" y="1375726"/>
                  <a:pt x="7637011" y="1306135"/>
                  <a:pt x="7716861" y="1237883"/>
                </a:cubicBezTo>
                <a:cubicBezTo>
                  <a:pt x="7772623" y="1190151"/>
                  <a:pt x="7827046" y="1141081"/>
                  <a:pt x="7889500" y="1100040"/>
                </a:cubicBezTo>
                <a:cubicBezTo>
                  <a:pt x="7896636" y="1095579"/>
                  <a:pt x="7901544" y="1089780"/>
                  <a:pt x="7905559" y="1082642"/>
                </a:cubicBezTo>
                <a:cubicBezTo>
                  <a:pt x="7909127" y="1076397"/>
                  <a:pt x="7914481" y="1070598"/>
                  <a:pt x="7923848" y="1073274"/>
                </a:cubicBezTo>
                <a:cubicBezTo>
                  <a:pt x="7933216" y="1076397"/>
                  <a:pt x="7934109" y="1084427"/>
                  <a:pt x="7934109" y="1091565"/>
                </a:cubicBezTo>
                <a:cubicBezTo>
                  <a:pt x="7932770" y="1118330"/>
                  <a:pt x="7925186" y="1142419"/>
                  <a:pt x="7908682" y="1163831"/>
                </a:cubicBezTo>
                <a:cubicBezTo>
                  <a:pt x="7876563" y="1206657"/>
                  <a:pt x="7833738" y="1240114"/>
                  <a:pt x="7790913" y="1273570"/>
                </a:cubicBezTo>
                <a:cubicBezTo>
                  <a:pt x="7731582" y="1319518"/>
                  <a:pt x="7676712" y="1369481"/>
                  <a:pt x="7627197" y="1425243"/>
                </a:cubicBezTo>
                <a:cubicBezTo>
                  <a:pt x="7662883" y="1398031"/>
                  <a:pt x="7698572" y="1370372"/>
                  <a:pt x="7734705" y="1343161"/>
                </a:cubicBezTo>
                <a:cubicBezTo>
                  <a:pt x="7761917" y="1322641"/>
                  <a:pt x="7790020" y="1303012"/>
                  <a:pt x="7817678" y="1282938"/>
                </a:cubicBezTo>
                <a:cubicBezTo>
                  <a:pt x="7824370" y="1278032"/>
                  <a:pt x="7831507" y="1272679"/>
                  <a:pt x="7840874" y="1279370"/>
                </a:cubicBezTo>
                <a:cubicBezTo>
                  <a:pt x="7849351" y="1285169"/>
                  <a:pt x="7848012" y="1293645"/>
                  <a:pt x="7846228" y="1301675"/>
                </a:cubicBezTo>
                <a:cubicBezTo>
                  <a:pt x="7839537" y="1333347"/>
                  <a:pt x="7820801" y="1358774"/>
                  <a:pt x="7797604" y="1381525"/>
                </a:cubicBezTo>
                <a:cubicBezTo>
                  <a:pt x="7769501" y="1408737"/>
                  <a:pt x="7740058" y="1434611"/>
                  <a:pt x="7709724" y="1460484"/>
                </a:cubicBezTo>
                <a:cubicBezTo>
                  <a:pt x="7742288" y="1453346"/>
                  <a:pt x="7774853" y="1446209"/>
                  <a:pt x="7807418" y="1440410"/>
                </a:cubicBezTo>
                <a:cubicBezTo>
                  <a:pt x="7792698" y="1492156"/>
                  <a:pt x="7758348" y="1502417"/>
                  <a:pt x="7727568" y="1510446"/>
                </a:cubicBezTo>
                <a:cubicBezTo>
                  <a:pt x="7686080" y="1520706"/>
                  <a:pt x="7646379" y="1533643"/>
                  <a:pt x="7607122" y="1548365"/>
                </a:cubicBezTo>
                <a:cubicBezTo>
                  <a:pt x="7590617" y="1563085"/>
                  <a:pt x="7574111" y="1577361"/>
                  <a:pt x="7558052" y="1592527"/>
                </a:cubicBezTo>
                <a:cubicBezTo>
                  <a:pt x="7541546" y="1608141"/>
                  <a:pt x="7525933" y="1623754"/>
                  <a:pt x="7510320" y="1640259"/>
                </a:cubicBezTo>
                <a:cubicBezTo>
                  <a:pt x="7499167" y="1652303"/>
                  <a:pt x="7485785" y="1662564"/>
                  <a:pt x="7498721" y="1683084"/>
                </a:cubicBezTo>
                <a:cubicBezTo>
                  <a:pt x="7504521" y="1692452"/>
                  <a:pt x="7466603" y="1743307"/>
                  <a:pt x="7454558" y="1746429"/>
                </a:cubicBezTo>
                <a:cubicBezTo>
                  <a:pt x="7452773" y="1746875"/>
                  <a:pt x="7450990" y="1747322"/>
                  <a:pt x="7449652" y="1747322"/>
                </a:cubicBezTo>
                <a:cubicBezTo>
                  <a:pt x="7423777" y="1745538"/>
                  <a:pt x="7417978" y="1760705"/>
                  <a:pt x="7417532" y="1779887"/>
                </a:cubicBezTo>
                <a:cubicBezTo>
                  <a:pt x="7417087" y="1798622"/>
                  <a:pt x="7421547" y="1821819"/>
                  <a:pt x="7386306" y="1812451"/>
                </a:cubicBezTo>
                <a:cubicBezTo>
                  <a:pt x="7382291" y="1811559"/>
                  <a:pt x="7381399" y="1814235"/>
                  <a:pt x="7379615" y="1817358"/>
                </a:cubicBezTo>
                <a:cubicBezTo>
                  <a:pt x="7341251" y="1897208"/>
                  <a:pt x="7276567" y="1958770"/>
                  <a:pt x="7212776" y="2020331"/>
                </a:cubicBezTo>
                <a:cubicBezTo>
                  <a:pt x="7209207" y="2023454"/>
                  <a:pt x="7205638" y="2026576"/>
                  <a:pt x="7202070" y="2029699"/>
                </a:cubicBezTo>
                <a:cubicBezTo>
                  <a:pt x="7268983" y="2014086"/>
                  <a:pt x="7489800" y="1994011"/>
                  <a:pt x="7554483" y="2000703"/>
                </a:cubicBezTo>
                <a:cubicBezTo>
                  <a:pt x="7612029" y="2006502"/>
                  <a:pt x="7937231" y="1909254"/>
                  <a:pt x="8004591" y="1851708"/>
                </a:cubicBezTo>
                <a:cubicBezTo>
                  <a:pt x="8013959" y="1896763"/>
                  <a:pt x="7993885" y="1914606"/>
                  <a:pt x="7977825" y="1935127"/>
                </a:cubicBezTo>
                <a:cubicBezTo>
                  <a:pt x="7955075" y="1964123"/>
                  <a:pt x="7951506" y="1984644"/>
                  <a:pt x="7994331" y="2007840"/>
                </a:cubicBezTo>
                <a:cubicBezTo>
                  <a:pt x="8117007" y="2073862"/>
                  <a:pt x="8115669" y="2076092"/>
                  <a:pt x="8000576" y="2165757"/>
                </a:cubicBezTo>
                <a:cubicBezTo>
                  <a:pt x="7995223" y="2169772"/>
                  <a:pt x="7997900" y="2182708"/>
                  <a:pt x="7996561" y="2191631"/>
                </a:cubicBezTo>
                <a:cubicBezTo>
                  <a:pt x="8026450" y="2205014"/>
                  <a:pt x="8061691" y="2170218"/>
                  <a:pt x="8097378" y="2207690"/>
                </a:cubicBezTo>
                <a:cubicBezTo>
                  <a:pt x="7943477" y="2372298"/>
                  <a:pt x="7709277" y="2528878"/>
                  <a:pt x="7496937" y="2652445"/>
                </a:cubicBezTo>
                <a:cubicBezTo>
                  <a:pt x="7668683" y="2693040"/>
                  <a:pt x="7771731" y="2550290"/>
                  <a:pt x="7897975" y="2568579"/>
                </a:cubicBezTo>
                <a:cubicBezTo>
                  <a:pt x="7960875" y="2613189"/>
                  <a:pt x="7773515" y="2685456"/>
                  <a:pt x="7952398" y="2706423"/>
                </a:cubicBezTo>
                <a:cubicBezTo>
                  <a:pt x="7874778" y="2745678"/>
                  <a:pt x="7817232" y="2784043"/>
                  <a:pt x="7763701" y="2829098"/>
                </a:cubicBezTo>
                <a:cubicBezTo>
                  <a:pt x="7668683" y="2909841"/>
                  <a:pt x="7649948" y="2963373"/>
                  <a:pt x="7693664" y="3071773"/>
                </a:cubicBezTo>
                <a:cubicBezTo>
                  <a:pt x="7722660" y="3143148"/>
                  <a:pt x="7764593" y="3208723"/>
                  <a:pt x="7727568" y="3293927"/>
                </a:cubicBezTo>
                <a:cubicBezTo>
                  <a:pt x="7702141" y="3352365"/>
                  <a:pt x="7711954" y="3390729"/>
                  <a:pt x="7808311" y="3364409"/>
                </a:cubicBezTo>
                <a:cubicBezTo>
                  <a:pt x="7912249" y="3336306"/>
                  <a:pt x="7951506" y="3388945"/>
                  <a:pt x="7925186" y="3491100"/>
                </a:cubicBezTo>
                <a:cubicBezTo>
                  <a:pt x="7908235" y="3556676"/>
                  <a:pt x="7926079" y="3577197"/>
                  <a:pt x="7997454" y="3569613"/>
                </a:cubicBezTo>
                <a:cubicBezTo>
                  <a:pt x="8076413" y="3561136"/>
                  <a:pt x="8151355" y="3518312"/>
                  <a:pt x="8249050" y="3538832"/>
                </a:cubicBezTo>
                <a:cubicBezTo>
                  <a:pt x="8170985" y="3658385"/>
                  <a:pt x="8004145" y="3624482"/>
                  <a:pt x="7913142" y="3738236"/>
                </a:cubicBezTo>
                <a:cubicBezTo>
                  <a:pt x="8021543" y="3738682"/>
                  <a:pt x="8104516" y="3738236"/>
                  <a:pt x="8184813" y="3713254"/>
                </a:cubicBezTo>
                <a:cubicBezTo>
                  <a:pt x="8218270" y="3702995"/>
                  <a:pt x="8254850" y="3692735"/>
                  <a:pt x="8273586" y="3727083"/>
                </a:cubicBezTo>
                <a:cubicBezTo>
                  <a:pt x="8295890" y="3768570"/>
                  <a:pt x="8250389" y="3784184"/>
                  <a:pt x="8223177" y="3791767"/>
                </a:cubicBezTo>
                <a:cubicBezTo>
                  <a:pt x="8146449" y="3812734"/>
                  <a:pt x="8087564" y="3862249"/>
                  <a:pt x="8023773" y="3901059"/>
                </a:cubicBezTo>
                <a:cubicBezTo>
                  <a:pt x="7884146" y="3986264"/>
                  <a:pt x="7730689" y="4057192"/>
                  <a:pt x="7612475" y="4197266"/>
                </a:cubicBezTo>
                <a:cubicBezTo>
                  <a:pt x="7761024" y="4161579"/>
                  <a:pt x="7872102" y="4078159"/>
                  <a:pt x="8010390" y="4061208"/>
                </a:cubicBezTo>
                <a:cubicBezTo>
                  <a:pt x="7890391" y="4189236"/>
                  <a:pt x="7736489" y="4272656"/>
                  <a:pt x="7590617" y="4365889"/>
                </a:cubicBezTo>
                <a:cubicBezTo>
                  <a:pt x="7549130" y="4392209"/>
                  <a:pt x="7506751" y="4410052"/>
                  <a:pt x="7497384" y="4467153"/>
                </a:cubicBezTo>
                <a:cubicBezTo>
                  <a:pt x="7479093" y="4577783"/>
                  <a:pt x="7425116" y="4669679"/>
                  <a:pt x="7308686" y="4718303"/>
                </a:cubicBezTo>
                <a:cubicBezTo>
                  <a:pt x="7307793" y="4718749"/>
                  <a:pt x="7314039" y="4735255"/>
                  <a:pt x="7318054" y="4746853"/>
                </a:cubicBezTo>
                <a:cubicBezTo>
                  <a:pt x="7388982" y="4750422"/>
                  <a:pt x="7444744" y="4684845"/>
                  <a:pt x="7535747" y="4706259"/>
                </a:cubicBezTo>
                <a:cubicBezTo>
                  <a:pt x="7449206" y="4795031"/>
                  <a:pt x="7376492" y="4874882"/>
                  <a:pt x="7253370" y="4917261"/>
                </a:cubicBezTo>
                <a:cubicBezTo>
                  <a:pt x="7154784" y="4951164"/>
                  <a:pt x="7033000" y="4970345"/>
                  <a:pt x="6961625" y="5079638"/>
                </a:cubicBezTo>
                <a:cubicBezTo>
                  <a:pt x="7044599" y="5101051"/>
                  <a:pt x="7106605" y="5074285"/>
                  <a:pt x="7168612" y="5055104"/>
                </a:cubicBezTo>
                <a:cubicBezTo>
                  <a:pt x="7264077" y="5025661"/>
                  <a:pt x="7357756" y="4992204"/>
                  <a:pt x="7453220" y="4962316"/>
                </a:cubicBezTo>
                <a:cubicBezTo>
                  <a:pt x="7489353" y="4951164"/>
                  <a:pt x="7529056" y="4942688"/>
                  <a:pt x="7552253" y="4997111"/>
                </a:cubicBezTo>
                <a:cubicBezTo>
                  <a:pt x="7431361" y="5008709"/>
                  <a:pt x="7358649" y="5081869"/>
                  <a:pt x="7282812" y="5150568"/>
                </a:cubicBezTo>
                <a:cubicBezTo>
                  <a:pt x="7239987" y="5189378"/>
                  <a:pt x="7205192" y="5241125"/>
                  <a:pt x="7128464" y="5221497"/>
                </a:cubicBezTo>
                <a:cubicBezTo>
                  <a:pt x="7087869" y="5211236"/>
                  <a:pt x="7061996" y="5240233"/>
                  <a:pt x="7066457" y="5275920"/>
                </a:cubicBezTo>
                <a:cubicBezTo>
                  <a:pt x="7081624" y="5401718"/>
                  <a:pt x="6987498" y="5445881"/>
                  <a:pt x="6889805" y="5469970"/>
                </a:cubicBezTo>
                <a:cubicBezTo>
                  <a:pt x="6705122" y="5515918"/>
                  <a:pt x="6551219" y="5623426"/>
                  <a:pt x="6371444" y="5682310"/>
                </a:cubicBezTo>
                <a:cubicBezTo>
                  <a:pt x="6196576" y="5739411"/>
                  <a:pt x="4884170" y="6004390"/>
                  <a:pt x="4551831" y="6030710"/>
                </a:cubicBezTo>
                <a:cubicBezTo>
                  <a:pt x="2518092" y="6191749"/>
                  <a:pt x="1055352" y="4921275"/>
                  <a:pt x="1048661" y="4903878"/>
                </a:cubicBezTo>
                <a:cubicBezTo>
                  <a:pt x="1017880" y="4822243"/>
                  <a:pt x="941599" y="4787001"/>
                  <a:pt x="872455" y="4743284"/>
                </a:cubicBezTo>
                <a:cubicBezTo>
                  <a:pt x="812231" y="4704920"/>
                  <a:pt x="747994" y="4664326"/>
                  <a:pt x="723013" y="4598750"/>
                </a:cubicBezTo>
                <a:cubicBezTo>
                  <a:pt x="690002" y="4511762"/>
                  <a:pt x="783682" y="4583137"/>
                  <a:pt x="801080" y="4549680"/>
                </a:cubicBezTo>
                <a:cubicBezTo>
                  <a:pt x="765392" y="4504624"/>
                  <a:pt x="710077" y="4463138"/>
                  <a:pt x="695355" y="4411837"/>
                </a:cubicBezTo>
                <a:cubicBezTo>
                  <a:pt x="642715" y="4226262"/>
                  <a:pt x="529409" y="4091096"/>
                  <a:pt x="359893" y="3986264"/>
                </a:cubicBezTo>
                <a:cubicBezTo>
                  <a:pt x="311269" y="3955930"/>
                  <a:pt x="279150" y="3901506"/>
                  <a:pt x="212682" y="3892584"/>
                </a:cubicBezTo>
                <a:cubicBezTo>
                  <a:pt x="65025" y="3873402"/>
                  <a:pt x="111866" y="3723515"/>
                  <a:pt x="33799" y="3657047"/>
                </a:cubicBezTo>
                <a:cubicBezTo>
                  <a:pt x="26438" y="3650802"/>
                  <a:pt x="19412" y="3568832"/>
                  <a:pt x="14561" y="3486305"/>
                </a:cubicBezTo>
                <a:lnTo>
                  <a:pt x="12840" y="3453616"/>
                </a:lnTo>
                <a:lnTo>
                  <a:pt x="21095" y="3453948"/>
                </a:lnTo>
                <a:lnTo>
                  <a:pt x="25905" y="3450639"/>
                </a:lnTo>
                <a:lnTo>
                  <a:pt x="27770" y="3466411"/>
                </a:lnTo>
                <a:cubicBezTo>
                  <a:pt x="33262" y="3508951"/>
                  <a:pt x="39263" y="3541509"/>
                  <a:pt x="44951" y="3533479"/>
                </a:cubicBezTo>
                <a:cubicBezTo>
                  <a:pt x="60119" y="3511621"/>
                  <a:pt x="83315" y="3492439"/>
                  <a:pt x="72163" y="3463889"/>
                </a:cubicBezTo>
                <a:cubicBezTo>
                  <a:pt x="67702" y="3451844"/>
                  <a:pt x="70824" y="3410804"/>
                  <a:pt x="36475" y="3443368"/>
                </a:cubicBezTo>
                <a:lnTo>
                  <a:pt x="25905" y="3450639"/>
                </a:lnTo>
                <a:lnTo>
                  <a:pt x="22479" y="3421677"/>
                </a:lnTo>
                <a:cubicBezTo>
                  <a:pt x="19106" y="3391148"/>
                  <a:pt x="16081" y="3360716"/>
                  <a:pt x="13648" y="3339450"/>
                </a:cubicBezTo>
                <a:lnTo>
                  <a:pt x="13062" y="3335036"/>
                </a:lnTo>
                <a:lnTo>
                  <a:pt x="21866" y="3298221"/>
                </a:lnTo>
                <a:cubicBezTo>
                  <a:pt x="52089" y="3197348"/>
                  <a:pt x="110303" y="3084040"/>
                  <a:pt x="175210" y="3078464"/>
                </a:cubicBezTo>
                <a:cubicBezTo>
                  <a:pt x="127925" y="2954896"/>
                  <a:pt x="127925" y="2954896"/>
                  <a:pt x="282273" y="2937945"/>
                </a:cubicBezTo>
                <a:cubicBezTo>
                  <a:pt x="222942" y="2859432"/>
                  <a:pt x="222942" y="2839357"/>
                  <a:pt x="294764" y="2812593"/>
                </a:cubicBezTo>
                <a:cubicBezTo>
                  <a:pt x="363908" y="2786719"/>
                  <a:pt x="440636" y="2778244"/>
                  <a:pt x="504427" y="2738541"/>
                </a:cubicBezTo>
                <a:cubicBezTo>
                  <a:pt x="445542" y="2638170"/>
                  <a:pt x="429038" y="2522185"/>
                  <a:pt x="307254" y="2473116"/>
                </a:cubicBezTo>
                <a:cubicBezTo>
                  <a:pt x="288072" y="2465532"/>
                  <a:pt x="275135" y="2435197"/>
                  <a:pt x="287626" y="2418246"/>
                </a:cubicBezTo>
                <a:cubicBezTo>
                  <a:pt x="331790" y="2355347"/>
                  <a:pt x="268444" y="2234901"/>
                  <a:pt x="405841" y="2221965"/>
                </a:cubicBezTo>
                <a:cubicBezTo>
                  <a:pt x="422793" y="2220181"/>
                  <a:pt x="438406" y="2207690"/>
                  <a:pt x="425023" y="2190292"/>
                </a:cubicBezTo>
                <a:cubicBezTo>
                  <a:pt x="379075" y="2130962"/>
                  <a:pt x="434837" y="2134976"/>
                  <a:pt x="468739" y="2127394"/>
                </a:cubicBezTo>
                <a:cubicBezTo>
                  <a:pt x="509781" y="2118471"/>
                  <a:pt x="556174" y="2144344"/>
                  <a:pt x="594091" y="2112226"/>
                </a:cubicBezTo>
                <a:cubicBezTo>
                  <a:pt x="585170" y="2078323"/>
                  <a:pt x="552160" y="2078769"/>
                  <a:pt x="528963" y="2068063"/>
                </a:cubicBezTo>
                <a:cubicBezTo>
                  <a:pt x="461157" y="2036390"/>
                  <a:pt x="405841" y="1998918"/>
                  <a:pt x="402718" y="1917729"/>
                </a:cubicBezTo>
                <a:cubicBezTo>
                  <a:pt x="400042" y="1852153"/>
                  <a:pt x="392904" y="1794162"/>
                  <a:pt x="486584" y="1774087"/>
                </a:cubicBezTo>
                <a:cubicBezTo>
                  <a:pt x="501304" y="1770965"/>
                  <a:pt x="508888" y="1762489"/>
                  <a:pt x="511565" y="1751337"/>
                </a:cubicBezTo>
                <a:cubicBezTo>
                  <a:pt x="500858" y="1740630"/>
                  <a:pt x="490599" y="1729477"/>
                  <a:pt x="478109" y="1721448"/>
                </a:cubicBezTo>
                <a:cubicBezTo>
                  <a:pt x="436175" y="1695129"/>
                  <a:pt x="421900" y="1656318"/>
                  <a:pt x="409410" y="1615724"/>
                </a:cubicBezTo>
                <a:cubicBezTo>
                  <a:pt x="401380" y="1589851"/>
                  <a:pt x="392012" y="1564424"/>
                  <a:pt x="373722" y="1542118"/>
                </a:cubicBezTo>
                <a:cubicBezTo>
                  <a:pt x="362569" y="1528290"/>
                  <a:pt x="348740" y="1518030"/>
                  <a:pt x="331343" y="1512231"/>
                </a:cubicBezTo>
                <a:cubicBezTo>
                  <a:pt x="316177" y="1506877"/>
                  <a:pt x="311715" y="1499739"/>
                  <a:pt x="321976" y="1486804"/>
                </a:cubicBezTo>
                <a:cubicBezTo>
                  <a:pt x="350972" y="1449777"/>
                  <a:pt x="362569" y="1409182"/>
                  <a:pt x="343388" y="1361897"/>
                </a:cubicBezTo>
                <a:cubicBezTo>
                  <a:pt x="337588" y="1347623"/>
                  <a:pt x="341602" y="1335131"/>
                  <a:pt x="355432" y="1329778"/>
                </a:cubicBezTo>
                <a:cubicBezTo>
                  <a:pt x="412979" y="1307028"/>
                  <a:pt x="427253" y="1254388"/>
                  <a:pt x="451789" y="1209779"/>
                </a:cubicBezTo>
                <a:cubicBezTo>
                  <a:pt x="486584" y="1146434"/>
                  <a:pt x="518256" y="1081751"/>
                  <a:pt x="542344" y="1013052"/>
                </a:cubicBezTo>
                <a:cubicBezTo>
                  <a:pt x="556620" y="972012"/>
                  <a:pt x="570449" y="931417"/>
                  <a:pt x="560635" y="885915"/>
                </a:cubicBezTo>
                <a:cubicBezTo>
                  <a:pt x="558405" y="874764"/>
                  <a:pt x="562419" y="865395"/>
                  <a:pt x="568219" y="856919"/>
                </a:cubicBezTo>
                <a:cubicBezTo>
                  <a:pt x="592754" y="819893"/>
                  <a:pt x="589631" y="780638"/>
                  <a:pt x="570895" y="740043"/>
                </a:cubicBezTo>
                <a:cubicBezTo>
                  <a:pt x="559296" y="715508"/>
                  <a:pt x="560635" y="712385"/>
                  <a:pt x="590077" y="713277"/>
                </a:cubicBezTo>
                <a:cubicBezTo>
                  <a:pt x="649853" y="714616"/>
                  <a:pt x="709184" y="716846"/>
                  <a:pt x="768069" y="709263"/>
                </a:cubicBezTo>
                <a:cubicBezTo>
                  <a:pt x="834090" y="700786"/>
                  <a:pt x="855503" y="681158"/>
                  <a:pt x="805540" y="624505"/>
                </a:cubicBezTo>
                <a:cubicBezTo>
                  <a:pt x="794833" y="612461"/>
                  <a:pt x="785466" y="599078"/>
                  <a:pt x="780559" y="583910"/>
                </a:cubicBezTo>
                <a:cubicBezTo>
                  <a:pt x="776990" y="571866"/>
                  <a:pt x="780113" y="563390"/>
                  <a:pt x="790819" y="557591"/>
                </a:cubicBezTo>
                <a:cubicBezTo>
                  <a:pt x="803310" y="550454"/>
                  <a:pt x="810001" y="560268"/>
                  <a:pt x="817139" y="567404"/>
                </a:cubicBezTo>
                <a:cubicBezTo>
                  <a:pt x="855949" y="605769"/>
                  <a:pt x="904572" y="632089"/>
                  <a:pt x="950966" y="661085"/>
                </a:cubicBezTo>
                <a:cubicBezTo>
                  <a:pt x="1017435" y="703018"/>
                  <a:pt x="1087471" y="740043"/>
                  <a:pt x="1146802" y="790897"/>
                </a:cubicBezTo>
                <a:cubicBezTo>
                  <a:pt x="1161968" y="803835"/>
                  <a:pt x="1186503" y="794021"/>
                  <a:pt x="1188288" y="772161"/>
                </a:cubicBezTo>
                <a:cubicBezTo>
                  <a:pt x="1190072" y="750303"/>
                  <a:pt x="1202116" y="750303"/>
                  <a:pt x="1219960" y="755656"/>
                </a:cubicBezTo>
                <a:cubicBezTo>
                  <a:pt x="1241373" y="761901"/>
                  <a:pt x="1262786" y="768146"/>
                  <a:pt x="1283752" y="775284"/>
                </a:cubicBezTo>
                <a:cubicBezTo>
                  <a:pt x="1305611" y="782868"/>
                  <a:pt x="1315424" y="798927"/>
                  <a:pt x="1317655" y="819002"/>
                </a:cubicBezTo>
                <a:cubicBezTo>
                  <a:pt x="1318101" y="822794"/>
                  <a:pt x="1318213" y="827031"/>
                  <a:pt x="1317209" y="830488"/>
                </a:cubicBezTo>
                <a:lnTo>
                  <a:pt x="1312784" y="834706"/>
                </a:lnTo>
                <a:lnTo>
                  <a:pt x="1307604" y="836392"/>
                </a:lnTo>
                <a:cubicBezTo>
                  <a:pt x="1302209" y="838239"/>
                  <a:pt x="1301818" y="838741"/>
                  <a:pt x="1310071" y="837291"/>
                </a:cubicBezTo>
                <a:lnTo>
                  <a:pt x="1312784" y="834706"/>
                </a:lnTo>
                <a:lnTo>
                  <a:pt x="1335164" y="827421"/>
                </a:lnTo>
                <a:cubicBezTo>
                  <a:pt x="1358695" y="819559"/>
                  <a:pt x="1387691" y="808741"/>
                  <a:pt x="1393044" y="799820"/>
                </a:cubicBezTo>
                <a:cubicBezTo>
                  <a:pt x="1393490" y="798927"/>
                  <a:pt x="1657132" y="863165"/>
                  <a:pt x="1737429" y="903760"/>
                </a:cubicBezTo>
                <a:cubicBezTo>
                  <a:pt x="1787390" y="929187"/>
                  <a:pt x="2773257" y="1331562"/>
                  <a:pt x="4138303" y="1231638"/>
                </a:cubicBezTo>
                <a:cubicBezTo>
                  <a:pt x="4186481" y="1228070"/>
                  <a:pt x="4231982" y="1225838"/>
                  <a:pt x="4278375" y="1224055"/>
                </a:cubicBezTo>
                <a:cubicBezTo>
                  <a:pt x="4688781" y="1205764"/>
                  <a:pt x="5091603" y="1196842"/>
                  <a:pt x="5261564" y="1174984"/>
                </a:cubicBezTo>
                <a:cubicBezTo>
                  <a:pt x="5394500" y="1157586"/>
                  <a:pt x="6074346" y="1010376"/>
                  <a:pt x="6273750" y="885915"/>
                </a:cubicBezTo>
                <a:cubicBezTo>
                  <a:pt x="6477614" y="758332"/>
                  <a:pt x="6669881" y="617367"/>
                  <a:pt x="6861254" y="475956"/>
                </a:cubicBezTo>
                <a:cubicBezTo>
                  <a:pt x="6944228" y="414841"/>
                  <a:pt x="7032555" y="359079"/>
                  <a:pt x="7107498" y="289043"/>
                </a:cubicBezTo>
                <a:cubicBezTo>
                  <a:pt x="7182441" y="218560"/>
                  <a:pt x="7253816" y="145401"/>
                  <a:pt x="7335005" y="80271"/>
                </a:cubicBezTo>
                <a:cubicBezTo>
                  <a:pt x="7358202" y="61535"/>
                  <a:pt x="7381399" y="41461"/>
                  <a:pt x="7415302" y="38338"/>
                </a:cubicBezTo>
                <a:cubicBezTo>
                  <a:pt x="7422886" y="37446"/>
                  <a:pt x="7430915" y="37892"/>
                  <a:pt x="7438499" y="38784"/>
                </a:cubicBezTo>
                <a:cubicBezTo>
                  <a:pt x="7446974" y="39677"/>
                  <a:pt x="7453666" y="44137"/>
                  <a:pt x="7456789" y="51721"/>
                </a:cubicBezTo>
                <a:cubicBezTo>
                  <a:pt x="7459911" y="60197"/>
                  <a:pt x="7454558" y="65104"/>
                  <a:pt x="7448313" y="69564"/>
                </a:cubicBezTo>
                <a:cubicBezTo>
                  <a:pt x="7443852" y="72687"/>
                  <a:pt x="7439392" y="77595"/>
                  <a:pt x="7433593" y="78487"/>
                </a:cubicBezTo>
                <a:cubicBezTo>
                  <a:pt x="7396566" y="83840"/>
                  <a:pt x="7382737" y="111052"/>
                  <a:pt x="7365340" y="135140"/>
                </a:cubicBezTo>
                <a:cubicBezTo>
                  <a:pt x="7357756" y="145401"/>
                  <a:pt x="7349726" y="153430"/>
                  <a:pt x="7363555" y="168151"/>
                </a:cubicBezTo>
                <a:cubicBezTo>
                  <a:pt x="7375599" y="181088"/>
                  <a:pt x="7363109" y="187780"/>
                  <a:pt x="7350619" y="191349"/>
                </a:cubicBezTo>
                <a:cubicBezTo>
                  <a:pt x="7333222" y="196255"/>
                  <a:pt x="7312701" y="195364"/>
                  <a:pt x="7293073" y="211422"/>
                </a:cubicBezTo>
                <a:cubicBezTo>
                  <a:pt x="7366678" y="212761"/>
                  <a:pt x="7397905" y="170382"/>
                  <a:pt x="7431361" y="131125"/>
                </a:cubicBezTo>
                <a:cubicBezTo>
                  <a:pt x="7443852" y="116851"/>
                  <a:pt x="7452328" y="99899"/>
                  <a:pt x="7463034" y="83840"/>
                </a:cubicBezTo>
                <a:cubicBezTo>
                  <a:pt x="7476417" y="64212"/>
                  <a:pt x="7492030" y="63319"/>
                  <a:pt x="7511658" y="80717"/>
                </a:cubicBezTo>
                <a:cubicBezTo>
                  <a:pt x="7529056" y="96330"/>
                  <a:pt x="7537531" y="94993"/>
                  <a:pt x="7543330" y="73579"/>
                </a:cubicBezTo>
                <a:cubicBezTo>
                  <a:pt x="7552253" y="40122"/>
                  <a:pt x="7572773" y="16480"/>
                  <a:pt x="7607569" y="4435"/>
                </a:cubicBezTo>
                <a:cubicBezTo>
                  <a:pt x="7611361" y="3097"/>
                  <a:pt x="7615598" y="978"/>
                  <a:pt x="7619780" y="253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Verdana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7" name="Google Shape;97;p26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2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9" name="Google Shape;99;p2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8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8" name="Google Shape;108;p28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1" type="ftr"/>
          </p:nvPr>
        </p:nvSpPr>
        <p:spPr>
          <a:xfrm>
            <a:off x="781336" y="4879869"/>
            <a:ext cx="959400" cy="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33"/>
          <p:cNvSpPr txBox="1"/>
          <p:nvPr>
            <p:ph idx="12" type="sldNum"/>
          </p:nvPr>
        </p:nvSpPr>
        <p:spPr>
          <a:xfrm>
            <a:off x="8529359" y="4886332"/>
            <a:ext cx="1428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7" name="Google Shape;137;p36"/>
          <p:cNvSpPr txBox="1"/>
          <p:nvPr>
            <p:ph type="title"/>
          </p:nvPr>
        </p:nvSpPr>
        <p:spPr>
          <a:xfrm>
            <a:off x="628650" y="654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1400"/>
              <a:buNone/>
              <a:defRPr b="1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1">
  <p:cSld name="CUSTOM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desk with a computer&#10;&#10;Description automatically generated" id="139" name="Google Shape;139;p37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12001" y="392205"/>
            <a:ext cx="6595873" cy="4463554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0" name="Google Shape;140;p37"/>
          <p:cNvSpPr txBox="1"/>
          <p:nvPr>
            <p:ph type="title"/>
          </p:nvPr>
        </p:nvSpPr>
        <p:spPr>
          <a:xfrm>
            <a:off x="100925" y="1314425"/>
            <a:ext cx="4150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300"/>
              <a:buNone/>
              <a:defRPr b="1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37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3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3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4">
  <p:cSld name="CUSTOM_1_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9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39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sitting at a desk with a computer&#10;&#10;Description automatically generated" id="149" name="Google Shape;149;p39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26789" y="342900"/>
            <a:ext cx="6617570" cy="4478236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5">
  <p:cSld name="CUSTOM_1_2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0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40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laughing at a computer&#10;&#10;Description automatically generated" id="153" name="Google Shape;153;p40"/>
          <p:cNvPicPr preferRelativeResize="0"/>
          <p:nvPr/>
        </p:nvPicPr>
        <p:blipFill rotWithShape="1">
          <a:blip r:embed="rId2">
            <a:alphaModFix/>
          </a:blip>
          <a:srcRect b="0" l="6289" r="2285" t="0"/>
          <a:stretch/>
        </p:blipFill>
        <p:spPr>
          <a:xfrm>
            <a:off x="4414707" y="0"/>
            <a:ext cx="6209661" cy="4533613"/>
          </a:xfrm>
          <a:custGeom>
            <a:rect b="b" l="l" r="r" t="t"/>
            <a:pathLst>
              <a:path extrusionOk="0" h="6044817" w="8279548">
                <a:moveTo>
                  <a:pt x="8670" y="3353401"/>
                </a:moveTo>
                <a:lnTo>
                  <a:pt x="9145" y="3371492"/>
                </a:lnTo>
                <a:cubicBezTo>
                  <a:pt x="9699" y="3387565"/>
                  <a:pt x="10447" y="3405952"/>
                  <a:pt x="11359" y="3425479"/>
                </a:cubicBezTo>
                <a:lnTo>
                  <a:pt x="12840" y="3453616"/>
                </a:lnTo>
                <a:lnTo>
                  <a:pt x="10088" y="3453505"/>
                </a:lnTo>
                <a:cubicBezTo>
                  <a:pt x="-1786" y="3446192"/>
                  <a:pt x="-2668" y="3413238"/>
                  <a:pt x="4780" y="3369666"/>
                </a:cubicBezTo>
                <a:close/>
                <a:moveTo>
                  <a:pt x="8372" y="3312218"/>
                </a:moveTo>
                <a:cubicBezTo>
                  <a:pt x="8874" y="3309151"/>
                  <a:pt x="9584" y="3310642"/>
                  <a:pt x="10474" y="3315559"/>
                </a:cubicBezTo>
                <a:lnTo>
                  <a:pt x="13062" y="3335036"/>
                </a:lnTo>
                <a:lnTo>
                  <a:pt x="8670" y="3353401"/>
                </a:lnTo>
                <a:lnTo>
                  <a:pt x="8092" y="3331389"/>
                </a:lnTo>
                <a:cubicBezTo>
                  <a:pt x="7953" y="3321118"/>
                  <a:pt x="8037" y="3314336"/>
                  <a:pt x="8372" y="3312218"/>
                </a:cubicBezTo>
                <a:close/>
                <a:moveTo>
                  <a:pt x="7241326" y="1569777"/>
                </a:moveTo>
                <a:cubicBezTo>
                  <a:pt x="7223035" y="1582267"/>
                  <a:pt x="7204746" y="1594758"/>
                  <a:pt x="7186456" y="1607248"/>
                </a:cubicBezTo>
                <a:cubicBezTo>
                  <a:pt x="7196717" y="1604126"/>
                  <a:pt x="7207869" y="1601003"/>
                  <a:pt x="7218575" y="1597880"/>
                </a:cubicBezTo>
                <a:cubicBezTo>
                  <a:pt x="7227497" y="1590296"/>
                  <a:pt x="7236865" y="1583160"/>
                  <a:pt x="7245787" y="1575129"/>
                </a:cubicBezTo>
                <a:cubicBezTo>
                  <a:pt x="7244449" y="1573345"/>
                  <a:pt x="7242665" y="1571561"/>
                  <a:pt x="7241326" y="1569777"/>
                </a:cubicBezTo>
                <a:close/>
                <a:moveTo>
                  <a:pt x="6913001" y="943907"/>
                </a:moveTo>
                <a:cubicBezTo>
                  <a:pt x="6803262" y="1018851"/>
                  <a:pt x="6693523" y="1094241"/>
                  <a:pt x="6583784" y="1169185"/>
                </a:cubicBezTo>
                <a:cubicBezTo>
                  <a:pt x="6585569" y="1170969"/>
                  <a:pt x="6586907" y="1172754"/>
                  <a:pt x="6588692" y="1174538"/>
                </a:cubicBezTo>
                <a:cubicBezTo>
                  <a:pt x="6709136" y="1111193"/>
                  <a:pt x="6822890" y="1040710"/>
                  <a:pt x="6913001" y="943907"/>
                </a:cubicBezTo>
                <a:close/>
                <a:moveTo>
                  <a:pt x="7619780" y="253"/>
                </a:moveTo>
                <a:cubicBezTo>
                  <a:pt x="7623962" y="-472"/>
                  <a:pt x="7628088" y="197"/>
                  <a:pt x="7631657" y="4435"/>
                </a:cubicBezTo>
                <a:cubicBezTo>
                  <a:pt x="7637902" y="11572"/>
                  <a:pt x="7632550" y="20049"/>
                  <a:pt x="7628088" y="26294"/>
                </a:cubicBezTo>
                <a:cubicBezTo>
                  <a:pt x="7620059" y="37446"/>
                  <a:pt x="7612921" y="48152"/>
                  <a:pt x="7609799" y="61535"/>
                </a:cubicBezTo>
                <a:cubicBezTo>
                  <a:pt x="7607569" y="70457"/>
                  <a:pt x="7605337" y="80271"/>
                  <a:pt x="7611583" y="86962"/>
                </a:cubicBezTo>
                <a:cubicBezTo>
                  <a:pt x="7637456" y="115512"/>
                  <a:pt x="7618720" y="128895"/>
                  <a:pt x="7596416" y="144062"/>
                </a:cubicBezTo>
                <a:cubicBezTo>
                  <a:pt x="7565636" y="164583"/>
                  <a:pt x="7553591" y="194916"/>
                  <a:pt x="7560728" y="231050"/>
                </a:cubicBezTo>
                <a:cubicBezTo>
                  <a:pt x="7563405" y="245772"/>
                  <a:pt x="7561621" y="254693"/>
                  <a:pt x="7543330" y="254247"/>
                </a:cubicBezTo>
                <a:cubicBezTo>
                  <a:pt x="7536194" y="254247"/>
                  <a:pt x="7534409" y="259155"/>
                  <a:pt x="7531732" y="264507"/>
                </a:cubicBezTo>
                <a:cubicBezTo>
                  <a:pt x="7474633" y="390752"/>
                  <a:pt x="7392105" y="501383"/>
                  <a:pt x="7295303" y="603092"/>
                </a:cubicBezTo>
                <a:cubicBezTo>
                  <a:pt x="7216791" y="685620"/>
                  <a:pt x="7130248" y="760117"/>
                  <a:pt x="7040584" y="832385"/>
                </a:cubicBezTo>
                <a:cubicBezTo>
                  <a:pt x="7037908" y="834615"/>
                  <a:pt x="7035231" y="837291"/>
                  <a:pt x="7033892" y="841752"/>
                </a:cubicBezTo>
                <a:cubicBezTo>
                  <a:pt x="7076271" y="832831"/>
                  <a:pt x="7112851" y="814540"/>
                  <a:pt x="7148093" y="794021"/>
                </a:cubicBezTo>
                <a:cubicBezTo>
                  <a:pt x="7241772" y="739597"/>
                  <a:pt x="7320730" y="669114"/>
                  <a:pt x="7400581" y="599969"/>
                </a:cubicBezTo>
                <a:cubicBezTo>
                  <a:pt x="7449206" y="557591"/>
                  <a:pt x="7499167" y="516550"/>
                  <a:pt x="7552699" y="479079"/>
                </a:cubicBezTo>
                <a:cubicBezTo>
                  <a:pt x="7561621" y="472833"/>
                  <a:pt x="7567866" y="464803"/>
                  <a:pt x="7574111" y="456774"/>
                </a:cubicBezTo>
                <a:cubicBezTo>
                  <a:pt x="7577680" y="452313"/>
                  <a:pt x="7582140" y="448298"/>
                  <a:pt x="7589278" y="450083"/>
                </a:cubicBezTo>
                <a:cubicBezTo>
                  <a:pt x="7598201" y="452313"/>
                  <a:pt x="7599092" y="459004"/>
                  <a:pt x="7599985" y="465696"/>
                </a:cubicBezTo>
                <a:cubicBezTo>
                  <a:pt x="7602661" y="487108"/>
                  <a:pt x="7596862" y="506290"/>
                  <a:pt x="7585709" y="524580"/>
                </a:cubicBezTo>
                <a:cubicBezTo>
                  <a:pt x="7556713" y="571419"/>
                  <a:pt x="7513889" y="607553"/>
                  <a:pt x="7469725" y="641903"/>
                </a:cubicBezTo>
                <a:cubicBezTo>
                  <a:pt x="7412626" y="686066"/>
                  <a:pt x="7357310" y="732014"/>
                  <a:pt x="7306902" y="782422"/>
                </a:cubicBezTo>
                <a:cubicBezTo>
                  <a:pt x="7303333" y="785991"/>
                  <a:pt x="7296642" y="788221"/>
                  <a:pt x="7298872" y="798481"/>
                </a:cubicBezTo>
                <a:cubicBezTo>
                  <a:pt x="7330544" y="774838"/>
                  <a:pt x="7360433" y="751642"/>
                  <a:pt x="7390767" y="729336"/>
                </a:cubicBezTo>
                <a:cubicBezTo>
                  <a:pt x="7420655" y="707032"/>
                  <a:pt x="7450990" y="684727"/>
                  <a:pt x="7480878" y="662869"/>
                </a:cubicBezTo>
                <a:cubicBezTo>
                  <a:pt x="7488016" y="657516"/>
                  <a:pt x="7495599" y="649932"/>
                  <a:pt x="7505859" y="656624"/>
                </a:cubicBezTo>
                <a:cubicBezTo>
                  <a:pt x="7516565" y="663315"/>
                  <a:pt x="7515227" y="674467"/>
                  <a:pt x="7512550" y="683389"/>
                </a:cubicBezTo>
                <a:cubicBezTo>
                  <a:pt x="7504075" y="709708"/>
                  <a:pt x="7489353" y="732905"/>
                  <a:pt x="7469725" y="753426"/>
                </a:cubicBezTo>
                <a:cubicBezTo>
                  <a:pt x="7402812" y="821232"/>
                  <a:pt x="7325638" y="879670"/>
                  <a:pt x="7253816" y="943015"/>
                </a:cubicBezTo>
                <a:cubicBezTo>
                  <a:pt x="7215006" y="977365"/>
                  <a:pt x="7179319" y="1013945"/>
                  <a:pt x="7145415" y="1051862"/>
                </a:cubicBezTo>
                <a:cubicBezTo>
                  <a:pt x="7137832" y="1060338"/>
                  <a:pt x="7138279" y="1068368"/>
                  <a:pt x="7140509" y="1078182"/>
                </a:cubicBezTo>
                <a:cubicBezTo>
                  <a:pt x="7149430" y="1117885"/>
                  <a:pt x="7135602" y="1131267"/>
                  <a:pt x="7090992" y="1123684"/>
                </a:cubicBezTo>
                <a:cubicBezTo>
                  <a:pt x="7077164" y="1121452"/>
                  <a:pt x="7067796" y="1123684"/>
                  <a:pt x="7059320" y="1133051"/>
                </a:cubicBezTo>
                <a:cubicBezTo>
                  <a:pt x="6956718" y="1249035"/>
                  <a:pt x="6835381" y="1346730"/>
                  <a:pt x="6702891" y="1433718"/>
                </a:cubicBezTo>
                <a:cubicBezTo>
                  <a:pt x="6648914" y="1468959"/>
                  <a:pt x="6593152" y="1502417"/>
                  <a:pt x="6536499" y="1533643"/>
                </a:cubicBezTo>
                <a:cubicBezTo>
                  <a:pt x="6536499" y="1535873"/>
                  <a:pt x="6536499" y="1538551"/>
                  <a:pt x="6536499" y="1540781"/>
                </a:cubicBezTo>
                <a:cubicBezTo>
                  <a:pt x="6536945" y="1543903"/>
                  <a:pt x="6537391" y="1545687"/>
                  <a:pt x="6537836" y="1548365"/>
                </a:cubicBezTo>
                <a:cubicBezTo>
                  <a:pt x="6617688" y="1500186"/>
                  <a:pt x="6696646" y="1450670"/>
                  <a:pt x="6773821" y="1398477"/>
                </a:cubicBezTo>
                <a:cubicBezTo>
                  <a:pt x="6983038" y="1257066"/>
                  <a:pt x="7182888" y="1105393"/>
                  <a:pt x="7385860" y="957290"/>
                </a:cubicBezTo>
                <a:cubicBezTo>
                  <a:pt x="7454112" y="907327"/>
                  <a:pt x="7508089" y="843536"/>
                  <a:pt x="7569650" y="787329"/>
                </a:cubicBezTo>
                <a:cubicBezTo>
                  <a:pt x="7610691" y="749857"/>
                  <a:pt x="7649948" y="710601"/>
                  <a:pt x="7697679" y="679821"/>
                </a:cubicBezTo>
                <a:cubicBezTo>
                  <a:pt x="7717307" y="667330"/>
                  <a:pt x="7737827" y="656177"/>
                  <a:pt x="7764147" y="659300"/>
                </a:cubicBezTo>
                <a:cubicBezTo>
                  <a:pt x="7774407" y="660639"/>
                  <a:pt x="7786005" y="663315"/>
                  <a:pt x="7789574" y="674913"/>
                </a:cubicBezTo>
                <a:cubicBezTo>
                  <a:pt x="7792698" y="686512"/>
                  <a:pt x="7783329" y="691865"/>
                  <a:pt x="7774853" y="696771"/>
                </a:cubicBezTo>
                <a:cubicBezTo>
                  <a:pt x="7772623" y="698110"/>
                  <a:pt x="7770392" y="699895"/>
                  <a:pt x="7768162" y="699895"/>
                </a:cubicBezTo>
                <a:cubicBezTo>
                  <a:pt x="7725783" y="702571"/>
                  <a:pt x="7715969" y="736474"/>
                  <a:pt x="7695894" y="761010"/>
                </a:cubicBezTo>
                <a:cubicBezTo>
                  <a:pt x="7689649" y="768593"/>
                  <a:pt x="7689203" y="776177"/>
                  <a:pt x="7695894" y="785098"/>
                </a:cubicBezTo>
                <a:cubicBezTo>
                  <a:pt x="7707940" y="801157"/>
                  <a:pt x="7699463" y="808295"/>
                  <a:pt x="7683404" y="812756"/>
                </a:cubicBezTo>
                <a:cubicBezTo>
                  <a:pt x="7667345" y="817217"/>
                  <a:pt x="7649948" y="818555"/>
                  <a:pt x="7632550" y="828816"/>
                </a:cubicBezTo>
                <a:cubicBezTo>
                  <a:pt x="7660207" y="837291"/>
                  <a:pt x="7679389" y="828370"/>
                  <a:pt x="7697233" y="817217"/>
                </a:cubicBezTo>
                <a:cubicBezTo>
                  <a:pt x="7737382" y="792682"/>
                  <a:pt x="7763254" y="756548"/>
                  <a:pt x="7787790" y="719522"/>
                </a:cubicBezTo>
                <a:cubicBezTo>
                  <a:pt x="7792698" y="712385"/>
                  <a:pt x="7796712" y="704355"/>
                  <a:pt x="7803403" y="698556"/>
                </a:cubicBezTo>
                <a:cubicBezTo>
                  <a:pt x="7815894" y="686958"/>
                  <a:pt x="7829277" y="685620"/>
                  <a:pt x="7844443" y="699895"/>
                </a:cubicBezTo>
                <a:cubicBezTo>
                  <a:pt x="7864518" y="718631"/>
                  <a:pt x="7871655" y="717292"/>
                  <a:pt x="7878347" y="693204"/>
                </a:cubicBezTo>
                <a:cubicBezTo>
                  <a:pt x="7887269" y="660639"/>
                  <a:pt x="7907343" y="637888"/>
                  <a:pt x="7941692" y="625844"/>
                </a:cubicBezTo>
                <a:cubicBezTo>
                  <a:pt x="7948829" y="623166"/>
                  <a:pt x="7956413" y="619597"/>
                  <a:pt x="7963996" y="625397"/>
                </a:cubicBezTo>
                <a:cubicBezTo>
                  <a:pt x="7972026" y="632089"/>
                  <a:pt x="7966674" y="638779"/>
                  <a:pt x="7963551" y="645026"/>
                </a:cubicBezTo>
                <a:cubicBezTo>
                  <a:pt x="7959090" y="654840"/>
                  <a:pt x="7953737" y="664653"/>
                  <a:pt x="7949722" y="674913"/>
                </a:cubicBezTo>
                <a:cubicBezTo>
                  <a:pt x="7942584" y="691419"/>
                  <a:pt x="7941245" y="708817"/>
                  <a:pt x="7954628" y="724876"/>
                </a:cubicBezTo>
                <a:cubicBezTo>
                  <a:pt x="7964443" y="736474"/>
                  <a:pt x="7963551" y="744058"/>
                  <a:pt x="7950614" y="752087"/>
                </a:cubicBezTo>
                <a:cubicBezTo>
                  <a:pt x="7909127" y="777069"/>
                  <a:pt x="7882808" y="809634"/>
                  <a:pt x="7897083" y="860488"/>
                </a:cubicBezTo>
                <a:cubicBezTo>
                  <a:pt x="7899313" y="867626"/>
                  <a:pt x="7896636" y="874764"/>
                  <a:pt x="7888161" y="874317"/>
                </a:cubicBezTo>
                <a:cubicBezTo>
                  <a:pt x="7869425" y="872979"/>
                  <a:pt x="7866303" y="884578"/>
                  <a:pt x="7860949" y="896622"/>
                </a:cubicBezTo>
                <a:cubicBezTo>
                  <a:pt x="7808757" y="1012160"/>
                  <a:pt x="7733367" y="1112977"/>
                  <a:pt x="7646379" y="1207549"/>
                </a:cubicBezTo>
                <a:cubicBezTo>
                  <a:pt x="7560282" y="1301229"/>
                  <a:pt x="7463480" y="1385094"/>
                  <a:pt x="7360433" y="1465391"/>
                </a:cubicBezTo>
                <a:cubicBezTo>
                  <a:pt x="7389429" y="1462714"/>
                  <a:pt x="7426901" y="1446209"/>
                  <a:pt x="7463034" y="1427027"/>
                </a:cubicBezTo>
                <a:cubicBezTo>
                  <a:pt x="7558498" y="1375726"/>
                  <a:pt x="7637011" y="1306135"/>
                  <a:pt x="7716861" y="1237883"/>
                </a:cubicBezTo>
                <a:cubicBezTo>
                  <a:pt x="7772623" y="1190151"/>
                  <a:pt x="7827046" y="1141081"/>
                  <a:pt x="7889500" y="1100040"/>
                </a:cubicBezTo>
                <a:cubicBezTo>
                  <a:pt x="7896636" y="1095579"/>
                  <a:pt x="7901544" y="1089780"/>
                  <a:pt x="7905559" y="1082642"/>
                </a:cubicBezTo>
                <a:cubicBezTo>
                  <a:pt x="7909127" y="1076397"/>
                  <a:pt x="7914481" y="1070598"/>
                  <a:pt x="7923848" y="1073274"/>
                </a:cubicBezTo>
                <a:cubicBezTo>
                  <a:pt x="7933216" y="1076397"/>
                  <a:pt x="7934109" y="1084427"/>
                  <a:pt x="7934109" y="1091565"/>
                </a:cubicBezTo>
                <a:cubicBezTo>
                  <a:pt x="7932770" y="1118330"/>
                  <a:pt x="7925186" y="1142419"/>
                  <a:pt x="7908682" y="1163831"/>
                </a:cubicBezTo>
                <a:cubicBezTo>
                  <a:pt x="7876563" y="1206657"/>
                  <a:pt x="7833738" y="1240114"/>
                  <a:pt x="7790913" y="1273570"/>
                </a:cubicBezTo>
                <a:cubicBezTo>
                  <a:pt x="7731582" y="1319518"/>
                  <a:pt x="7676712" y="1369481"/>
                  <a:pt x="7627197" y="1425243"/>
                </a:cubicBezTo>
                <a:cubicBezTo>
                  <a:pt x="7662883" y="1398031"/>
                  <a:pt x="7698572" y="1370372"/>
                  <a:pt x="7734705" y="1343161"/>
                </a:cubicBezTo>
                <a:cubicBezTo>
                  <a:pt x="7761917" y="1322641"/>
                  <a:pt x="7790020" y="1303012"/>
                  <a:pt x="7817678" y="1282938"/>
                </a:cubicBezTo>
                <a:cubicBezTo>
                  <a:pt x="7824370" y="1278032"/>
                  <a:pt x="7831507" y="1272679"/>
                  <a:pt x="7840874" y="1279370"/>
                </a:cubicBezTo>
                <a:cubicBezTo>
                  <a:pt x="7849351" y="1285169"/>
                  <a:pt x="7848012" y="1293645"/>
                  <a:pt x="7846228" y="1301675"/>
                </a:cubicBezTo>
                <a:cubicBezTo>
                  <a:pt x="7839537" y="1333347"/>
                  <a:pt x="7820801" y="1358774"/>
                  <a:pt x="7797604" y="1381525"/>
                </a:cubicBezTo>
                <a:cubicBezTo>
                  <a:pt x="7769501" y="1408737"/>
                  <a:pt x="7740058" y="1434611"/>
                  <a:pt x="7709724" y="1460484"/>
                </a:cubicBezTo>
                <a:cubicBezTo>
                  <a:pt x="7742288" y="1453346"/>
                  <a:pt x="7774853" y="1446209"/>
                  <a:pt x="7807418" y="1440410"/>
                </a:cubicBezTo>
                <a:cubicBezTo>
                  <a:pt x="7792698" y="1492156"/>
                  <a:pt x="7758348" y="1502417"/>
                  <a:pt x="7727568" y="1510446"/>
                </a:cubicBezTo>
                <a:cubicBezTo>
                  <a:pt x="7686080" y="1520706"/>
                  <a:pt x="7646379" y="1533643"/>
                  <a:pt x="7607122" y="1548365"/>
                </a:cubicBezTo>
                <a:cubicBezTo>
                  <a:pt x="7590617" y="1563085"/>
                  <a:pt x="7574111" y="1577361"/>
                  <a:pt x="7558052" y="1592527"/>
                </a:cubicBezTo>
                <a:cubicBezTo>
                  <a:pt x="7541546" y="1608141"/>
                  <a:pt x="7525933" y="1623754"/>
                  <a:pt x="7510320" y="1640259"/>
                </a:cubicBezTo>
                <a:cubicBezTo>
                  <a:pt x="7499167" y="1652303"/>
                  <a:pt x="7485785" y="1662564"/>
                  <a:pt x="7498721" y="1683084"/>
                </a:cubicBezTo>
                <a:cubicBezTo>
                  <a:pt x="7504521" y="1692452"/>
                  <a:pt x="7466603" y="1743307"/>
                  <a:pt x="7454558" y="1746429"/>
                </a:cubicBezTo>
                <a:cubicBezTo>
                  <a:pt x="7452773" y="1746875"/>
                  <a:pt x="7450990" y="1747322"/>
                  <a:pt x="7449652" y="1747322"/>
                </a:cubicBezTo>
                <a:cubicBezTo>
                  <a:pt x="7423777" y="1745538"/>
                  <a:pt x="7417978" y="1760705"/>
                  <a:pt x="7417532" y="1779887"/>
                </a:cubicBezTo>
                <a:cubicBezTo>
                  <a:pt x="7417087" y="1798622"/>
                  <a:pt x="7421547" y="1821819"/>
                  <a:pt x="7386306" y="1812451"/>
                </a:cubicBezTo>
                <a:cubicBezTo>
                  <a:pt x="7382291" y="1811559"/>
                  <a:pt x="7381399" y="1814235"/>
                  <a:pt x="7379615" y="1817358"/>
                </a:cubicBezTo>
                <a:cubicBezTo>
                  <a:pt x="7341251" y="1897208"/>
                  <a:pt x="7276567" y="1958770"/>
                  <a:pt x="7212776" y="2020331"/>
                </a:cubicBezTo>
                <a:cubicBezTo>
                  <a:pt x="7209207" y="2023454"/>
                  <a:pt x="7205638" y="2026576"/>
                  <a:pt x="7202070" y="2029699"/>
                </a:cubicBezTo>
                <a:cubicBezTo>
                  <a:pt x="7268983" y="2014086"/>
                  <a:pt x="7489800" y="1994011"/>
                  <a:pt x="7554483" y="2000703"/>
                </a:cubicBezTo>
                <a:cubicBezTo>
                  <a:pt x="7612029" y="2006502"/>
                  <a:pt x="7937231" y="1909254"/>
                  <a:pt x="8004591" y="1851708"/>
                </a:cubicBezTo>
                <a:cubicBezTo>
                  <a:pt x="8013959" y="1896763"/>
                  <a:pt x="7993885" y="1914606"/>
                  <a:pt x="7977825" y="1935127"/>
                </a:cubicBezTo>
                <a:cubicBezTo>
                  <a:pt x="7955075" y="1964123"/>
                  <a:pt x="7951506" y="1984644"/>
                  <a:pt x="7994331" y="2007840"/>
                </a:cubicBezTo>
                <a:cubicBezTo>
                  <a:pt x="8117007" y="2073862"/>
                  <a:pt x="8115669" y="2076092"/>
                  <a:pt x="8000576" y="2165757"/>
                </a:cubicBezTo>
                <a:cubicBezTo>
                  <a:pt x="7995223" y="2169772"/>
                  <a:pt x="7997900" y="2182708"/>
                  <a:pt x="7996561" y="2191631"/>
                </a:cubicBezTo>
                <a:cubicBezTo>
                  <a:pt x="8026450" y="2205014"/>
                  <a:pt x="8061691" y="2170218"/>
                  <a:pt x="8097378" y="2207690"/>
                </a:cubicBezTo>
                <a:cubicBezTo>
                  <a:pt x="7943477" y="2372298"/>
                  <a:pt x="7709277" y="2528878"/>
                  <a:pt x="7496937" y="2652445"/>
                </a:cubicBezTo>
                <a:cubicBezTo>
                  <a:pt x="7668683" y="2693040"/>
                  <a:pt x="7771731" y="2550290"/>
                  <a:pt x="7897975" y="2568579"/>
                </a:cubicBezTo>
                <a:cubicBezTo>
                  <a:pt x="7960875" y="2613189"/>
                  <a:pt x="7773515" y="2685456"/>
                  <a:pt x="7952398" y="2706423"/>
                </a:cubicBezTo>
                <a:cubicBezTo>
                  <a:pt x="7874778" y="2745678"/>
                  <a:pt x="7817232" y="2784043"/>
                  <a:pt x="7763701" y="2829098"/>
                </a:cubicBezTo>
                <a:cubicBezTo>
                  <a:pt x="7668683" y="2909841"/>
                  <a:pt x="7649948" y="2963373"/>
                  <a:pt x="7693664" y="3071773"/>
                </a:cubicBezTo>
                <a:cubicBezTo>
                  <a:pt x="7722660" y="3143148"/>
                  <a:pt x="7764593" y="3208723"/>
                  <a:pt x="7727568" y="3293927"/>
                </a:cubicBezTo>
                <a:cubicBezTo>
                  <a:pt x="7702141" y="3352365"/>
                  <a:pt x="7711954" y="3390729"/>
                  <a:pt x="7808311" y="3364409"/>
                </a:cubicBezTo>
                <a:cubicBezTo>
                  <a:pt x="7912249" y="3336306"/>
                  <a:pt x="7951506" y="3388945"/>
                  <a:pt x="7925186" y="3491100"/>
                </a:cubicBezTo>
                <a:cubicBezTo>
                  <a:pt x="7908235" y="3556676"/>
                  <a:pt x="7926079" y="3577197"/>
                  <a:pt x="7997454" y="3569613"/>
                </a:cubicBezTo>
                <a:cubicBezTo>
                  <a:pt x="8076413" y="3561136"/>
                  <a:pt x="8151355" y="3518312"/>
                  <a:pt x="8249050" y="3538832"/>
                </a:cubicBezTo>
                <a:cubicBezTo>
                  <a:pt x="8170985" y="3658385"/>
                  <a:pt x="8004145" y="3624482"/>
                  <a:pt x="7913142" y="3738236"/>
                </a:cubicBezTo>
                <a:cubicBezTo>
                  <a:pt x="8021543" y="3738682"/>
                  <a:pt x="8104516" y="3738236"/>
                  <a:pt x="8184813" y="3713254"/>
                </a:cubicBezTo>
                <a:cubicBezTo>
                  <a:pt x="8218270" y="3702995"/>
                  <a:pt x="8254850" y="3692735"/>
                  <a:pt x="8273586" y="3727083"/>
                </a:cubicBezTo>
                <a:cubicBezTo>
                  <a:pt x="8295890" y="3768570"/>
                  <a:pt x="8250389" y="3784184"/>
                  <a:pt x="8223177" y="3791767"/>
                </a:cubicBezTo>
                <a:cubicBezTo>
                  <a:pt x="8146449" y="3812734"/>
                  <a:pt x="8087564" y="3862249"/>
                  <a:pt x="8023773" y="3901059"/>
                </a:cubicBezTo>
                <a:cubicBezTo>
                  <a:pt x="7884146" y="3986264"/>
                  <a:pt x="7730689" y="4057192"/>
                  <a:pt x="7612475" y="4197266"/>
                </a:cubicBezTo>
                <a:cubicBezTo>
                  <a:pt x="7761024" y="4161579"/>
                  <a:pt x="7872102" y="4078159"/>
                  <a:pt x="8010390" y="4061208"/>
                </a:cubicBezTo>
                <a:cubicBezTo>
                  <a:pt x="7890391" y="4189236"/>
                  <a:pt x="7736489" y="4272656"/>
                  <a:pt x="7590617" y="4365889"/>
                </a:cubicBezTo>
                <a:cubicBezTo>
                  <a:pt x="7549130" y="4392209"/>
                  <a:pt x="7506751" y="4410052"/>
                  <a:pt x="7497384" y="4467153"/>
                </a:cubicBezTo>
                <a:cubicBezTo>
                  <a:pt x="7479093" y="4577783"/>
                  <a:pt x="7425116" y="4669679"/>
                  <a:pt x="7308686" y="4718303"/>
                </a:cubicBezTo>
                <a:cubicBezTo>
                  <a:pt x="7307793" y="4718749"/>
                  <a:pt x="7314039" y="4735255"/>
                  <a:pt x="7318054" y="4746853"/>
                </a:cubicBezTo>
                <a:cubicBezTo>
                  <a:pt x="7388982" y="4750422"/>
                  <a:pt x="7444744" y="4684845"/>
                  <a:pt x="7535747" y="4706259"/>
                </a:cubicBezTo>
                <a:cubicBezTo>
                  <a:pt x="7449206" y="4795031"/>
                  <a:pt x="7376492" y="4874882"/>
                  <a:pt x="7253370" y="4917261"/>
                </a:cubicBezTo>
                <a:cubicBezTo>
                  <a:pt x="7154784" y="4951164"/>
                  <a:pt x="7033000" y="4970345"/>
                  <a:pt x="6961625" y="5079638"/>
                </a:cubicBezTo>
                <a:cubicBezTo>
                  <a:pt x="7044599" y="5101051"/>
                  <a:pt x="7106605" y="5074285"/>
                  <a:pt x="7168612" y="5055104"/>
                </a:cubicBezTo>
                <a:cubicBezTo>
                  <a:pt x="7264077" y="5025661"/>
                  <a:pt x="7357756" y="4992204"/>
                  <a:pt x="7453220" y="4962316"/>
                </a:cubicBezTo>
                <a:cubicBezTo>
                  <a:pt x="7489353" y="4951164"/>
                  <a:pt x="7529056" y="4942688"/>
                  <a:pt x="7552253" y="4997111"/>
                </a:cubicBezTo>
                <a:cubicBezTo>
                  <a:pt x="7431361" y="5008709"/>
                  <a:pt x="7358649" y="5081869"/>
                  <a:pt x="7282812" y="5150568"/>
                </a:cubicBezTo>
                <a:cubicBezTo>
                  <a:pt x="7239987" y="5189378"/>
                  <a:pt x="7205192" y="5241125"/>
                  <a:pt x="7128464" y="5221497"/>
                </a:cubicBezTo>
                <a:cubicBezTo>
                  <a:pt x="7087869" y="5211236"/>
                  <a:pt x="7061996" y="5240233"/>
                  <a:pt x="7066457" y="5275920"/>
                </a:cubicBezTo>
                <a:cubicBezTo>
                  <a:pt x="7081624" y="5401718"/>
                  <a:pt x="6987498" y="5445881"/>
                  <a:pt x="6889805" y="5469970"/>
                </a:cubicBezTo>
                <a:cubicBezTo>
                  <a:pt x="6705122" y="5515918"/>
                  <a:pt x="6551219" y="5623426"/>
                  <a:pt x="6371444" y="5682310"/>
                </a:cubicBezTo>
                <a:cubicBezTo>
                  <a:pt x="6196576" y="5739411"/>
                  <a:pt x="4884170" y="6004390"/>
                  <a:pt x="4551831" y="6030710"/>
                </a:cubicBezTo>
                <a:cubicBezTo>
                  <a:pt x="2518092" y="6191749"/>
                  <a:pt x="1055352" y="4921275"/>
                  <a:pt x="1048661" y="4903878"/>
                </a:cubicBezTo>
                <a:cubicBezTo>
                  <a:pt x="1017880" y="4822243"/>
                  <a:pt x="941599" y="4787001"/>
                  <a:pt x="872455" y="4743284"/>
                </a:cubicBezTo>
                <a:cubicBezTo>
                  <a:pt x="812231" y="4704920"/>
                  <a:pt x="747994" y="4664326"/>
                  <a:pt x="723013" y="4598750"/>
                </a:cubicBezTo>
                <a:cubicBezTo>
                  <a:pt x="690002" y="4511762"/>
                  <a:pt x="783682" y="4583137"/>
                  <a:pt x="801080" y="4549680"/>
                </a:cubicBezTo>
                <a:cubicBezTo>
                  <a:pt x="765392" y="4504624"/>
                  <a:pt x="710077" y="4463138"/>
                  <a:pt x="695355" y="4411837"/>
                </a:cubicBezTo>
                <a:cubicBezTo>
                  <a:pt x="642715" y="4226262"/>
                  <a:pt x="529409" y="4091096"/>
                  <a:pt x="359893" y="3986264"/>
                </a:cubicBezTo>
                <a:cubicBezTo>
                  <a:pt x="311269" y="3955930"/>
                  <a:pt x="279150" y="3901506"/>
                  <a:pt x="212682" y="3892584"/>
                </a:cubicBezTo>
                <a:cubicBezTo>
                  <a:pt x="65025" y="3873402"/>
                  <a:pt x="111866" y="3723515"/>
                  <a:pt x="33799" y="3657047"/>
                </a:cubicBezTo>
                <a:cubicBezTo>
                  <a:pt x="26438" y="3650802"/>
                  <a:pt x="19412" y="3568832"/>
                  <a:pt x="14561" y="3486305"/>
                </a:cubicBezTo>
                <a:lnTo>
                  <a:pt x="12840" y="3453616"/>
                </a:lnTo>
                <a:lnTo>
                  <a:pt x="21095" y="3453948"/>
                </a:lnTo>
                <a:lnTo>
                  <a:pt x="25905" y="3450639"/>
                </a:lnTo>
                <a:lnTo>
                  <a:pt x="27770" y="3466411"/>
                </a:lnTo>
                <a:cubicBezTo>
                  <a:pt x="33262" y="3508951"/>
                  <a:pt x="39263" y="3541509"/>
                  <a:pt x="44951" y="3533479"/>
                </a:cubicBezTo>
                <a:cubicBezTo>
                  <a:pt x="60119" y="3511621"/>
                  <a:pt x="83315" y="3492439"/>
                  <a:pt x="72163" y="3463889"/>
                </a:cubicBezTo>
                <a:cubicBezTo>
                  <a:pt x="67702" y="3451844"/>
                  <a:pt x="70824" y="3410804"/>
                  <a:pt x="36475" y="3443368"/>
                </a:cubicBezTo>
                <a:lnTo>
                  <a:pt x="25905" y="3450639"/>
                </a:lnTo>
                <a:lnTo>
                  <a:pt x="22479" y="3421677"/>
                </a:lnTo>
                <a:cubicBezTo>
                  <a:pt x="19106" y="3391148"/>
                  <a:pt x="16081" y="3360716"/>
                  <a:pt x="13648" y="3339450"/>
                </a:cubicBezTo>
                <a:lnTo>
                  <a:pt x="13062" y="3335036"/>
                </a:lnTo>
                <a:lnTo>
                  <a:pt x="21866" y="3298221"/>
                </a:lnTo>
                <a:cubicBezTo>
                  <a:pt x="52089" y="3197348"/>
                  <a:pt x="110303" y="3084040"/>
                  <a:pt x="175210" y="3078464"/>
                </a:cubicBezTo>
                <a:cubicBezTo>
                  <a:pt x="127925" y="2954896"/>
                  <a:pt x="127925" y="2954896"/>
                  <a:pt x="282273" y="2937945"/>
                </a:cubicBezTo>
                <a:cubicBezTo>
                  <a:pt x="222942" y="2859432"/>
                  <a:pt x="222942" y="2839357"/>
                  <a:pt x="294764" y="2812593"/>
                </a:cubicBezTo>
                <a:cubicBezTo>
                  <a:pt x="363908" y="2786719"/>
                  <a:pt x="440636" y="2778244"/>
                  <a:pt x="504427" y="2738541"/>
                </a:cubicBezTo>
                <a:cubicBezTo>
                  <a:pt x="445542" y="2638170"/>
                  <a:pt x="429038" y="2522185"/>
                  <a:pt x="307254" y="2473116"/>
                </a:cubicBezTo>
                <a:cubicBezTo>
                  <a:pt x="288072" y="2465532"/>
                  <a:pt x="275135" y="2435197"/>
                  <a:pt x="287626" y="2418246"/>
                </a:cubicBezTo>
                <a:cubicBezTo>
                  <a:pt x="331790" y="2355347"/>
                  <a:pt x="268444" y="2234901"/>
                  <a:pt x="405841" y="2221965"/>
                </a:cubicBezTo>
                <a:cubicBezTo>
                  <a:pt x="422793" y="2220181"/>
                  <a:pt x="438406" y="2207690"/>
                  <a:pt x="425023" y="2190292"/>
                </a:cubicBezTo>
                <a:cubicBezTo>
                  <a:pt x="379075" y="2130962"/>
                  <a:pt x="434837" y="2134976"/>
                  <a:pt x="468739" y="2127394"/>
                </a:cubicBezTo>
                <a:cubicBezTo>
                  <a:pt x="509781" y="2118471"/>
                  <a:pt x="556174" y="2144344"/>
                  <a:pt x="594091" y="2112226"/>
                </a:cubicBezTo>
                <a:cubicBezTo>
                  <a:pt x="585170" y="2078323"/>
                  <a:pt x="552160" y="2078769"/>
                  <a:pt x="528963" y="2068063"/>
                </a:cubicBezTo>
                <a:cubicBezTo>
                  <a:pt x="461157" y="2036390"/>
                  <a:pt x="405841" y="1998918"/>
                  <a:pt x="402718" y="1917729"/>
                </a:cubicBezTo>
                <a:cubicBezTo>
                  <a:pt x="400042" y="1852153"/>
                  <a:pt x="392904" y="1794162"/>
                  <a:pt x="486584" y="1774087"/>
                </a:cubicBezTo>
                <a:cubicBezTo>
                  <a:pt x="501304" y="1770965"/>
                  <a:pt x="508888" y="1762489"/>
                  <a:pt x="511565" y="1751337"/>
                </a:cubicBezTo>
                <a:cubicBezTo>
                  <a:pt x="500858" y="1740630"/>
                  <a:pt x="490599" y="1729477"/>
                  <a:pt x="478109" y="1721448"/>
                </a:cubicBezTo>
                <a:cubicBezTo>
                  <a:pt x="436175" y="1695129"/>
                  <a:pt x="421900" y="1656318"/>
                  <a:pt x="409410" y="1615724"/>
                </a:cubicBezTo>
                <a:cubicBezTo>
                  <a:pt x="401380" y="1589851"/>
                  <a:pt x="392012" y="1564424"/>
                  <a:pt x="373722" y="1542118"/>
                </a:cubicBezTo>
                <a:cubicBezTo>
                  <a:pt x="362569" y="1528290"/>
                  <a:pt x="348740" y="1518030"/>
                  <a:pt x="331343" y="1512231"/>
                </a:cubicBezTo>
                <a:cubicBezTo>
                  <a:pt x="316177" y="1506877"/>
                  <a:pt x="311715" y="1499739"/>
                  <a:pt x="321976" y="1486804"/>
                </a:cubicBezTo>
                <a:cubicBezTo>
                  <a:pt x="350972" y="1449777"/>
                  <a:pt x="362569" y="1409182"/>
                  <a:pt x="343388" y="1361897"/>
                </a:cubicBezTo>
                <a:cubicBezTo>
                  <a:pt x="337588" y="1347623"/>
                  <a:pt x="341602" y="1335131"/>
                  <a:pt x="355432" y="1329778"/>
                </a:cubicBezTo>
                <a:cubicBezTo>
                  <a:pt x="412979" y="1307028"/>
                  <a:pt x="427253" y="1254388"/>
                  <a:pt x="451789" y="1209779"/>
                </a:cubicBezTo>
                <a:cubicBezTo>
                  <a:pt x="486584" y="1146434"/>
                  <a:pt x="518256" y="1081751"/>
                  <a:pt x="542344" y="1013052"/>
                </a:cubicBezTo>
                <a:cubicBezTo>
                  <a:pt x="556620" y="972012"/>
                  <a:pt x="570449" y="931417"/>
                  <a:pt x="560635" y="885915"/>
                </a:cubicBezTo>
                <a:cubicBezTo>
                  <a:pt x="558405" y="874764"/>
                  <a:pt x="562419" y="865395"/>
                  <a:pt x="568219" y="856919"/>
                </a:cubicBezTo>
                <a:cubicBezTo>
                  <a:pt x="592754" y="819893"/>
                  <a:pt x="589631" y="780638"/>
                  <a:pt x="570895" y="740043"/>
                </a:cubicBezTo>
                <a:cubicBezTo>
                  <a:pt x="559296" y="715508"/>
                  <a:pt x="560635" y="712385"/>
                  <a:pt x="590077" y="713277"/>
                </a:cubicBezTo>
                <a:cubicBezTo>
                  <a:pt x="649853" y="714616"/>
                  <a:pt x="709184" y="716846"/>
                  <a:pt x="768069" y="709263"/>
                </a:cubicBezTo>
                <a:cubicBezTo>
                  <a:pt x="834090" y="700786"/>
                  <a:pt x="855503" y="681158"/>
                  <a:pt x="805540" y="624505"/>
                </a:cubicBezTo>
                <a:cubicBezTo>
                  <a:pt x="794833" y="612461"/>
                  <a:pt x="785466" y="599078"/>
                  <a:pt x="780559" y="583910"/>
                </a:cubicBezTo>
                <a:cubicBezTo>
                  <a:pt x="776990" y="571866"/>
                  <a:pt x="780113" y="563390"/>
                  <a:pt x="790819" y="557591"/>
                </a:cubicBezTo>
                <a:cubicBezTo>
                  <a:pt x="803310" y="550454"/>
                  <a:pt x="810001" y="560268"/>
                  <a:pt x="817139" y="567404"/>
                </a:cubicBezTo>
                <a:cubicBezTo>
                  <a:pt x="855949" y="605769"/>
                  <a:pt x="904572" y="632089"/>
                  <a:pt x="950966" y="661085"/>
                </a:cubicBezTo>
                <a:cubicBezTo>
                  <a:pt x="1017435" y="703018"/>
                  <a:pt x="1087471" y="740043"/>
                  <a:pt x="1146802" y="790897"/>
                </a:cubicBezTo>
                <a:cubicBezTo>
                  <a:pt x="1161968" y="803835"/>
                  <a:pt x="1186503" y="794021"/>
                  <a:pt x="1188288" y="772161"/>
                </a:cubicBezTo>
                <a:cubicBezTo>
                  <a:pt x="1190072" y="750303"/>
                  <a:pt x="1202116" y="750303"/>
                  <a:pt x="1219960" y="755656"/>
                </a:cubicBezTo>
                <a:cubicBezTo>
                  <a:pt x="1241373" y="761901"/>
                  <a:pt x="1262786" y="768146"/>
                  <a:pt x="1283752" y="775284"/>
                </a:cubicBezTo>
                <a:cubicBezTo>
                  <a:pt x="1305611" y="782868"/>
                  <a:pt x="1315424" y="798927"/>
                  <a:pt x="1317655" y="819002"/>
                </a:cubicBezTo>
                <a:cubicBezTo>
                  <a:pt x="1318101" y="822794"/>
                  <a:pt x="1318213" y="827031"/>
                  <a:pt x="1317209" y="830488"/>
                </a:cubicBezTo>
                <a:lnTo>
                  <a:pt x="1312784" y="834706"/>
                </a:lnTo>
                <a:lnTo>
                  <a:pt x="1307604" y="836392"/>
                </a:lnTo>
                <a:cubicBezTo>
                  <a:pt x="1302209" y="838239"/>
                  <a:pt x="1301818" y="838741"/>
                  <a:pt x="1310071" y="837291"/>
                </a:cubicBezTo>
                <a:lnTo>
                  <a:pt x="1312784" y="834706"/>
                </a:lnTo>
                <a:lnTo>
                  <a:pt x="1335164" y="827421"/>
                </a:lnTo>
                <a:cubicBezTo>
                  <a:pt x="1358695" y="819559"/>
                  <a:pt x="1387691" y="808741"/>
                  <a:pt x="1393044" y="799820"/>
                </a:cubicBezTo>
                <a:cubicBezTo>
                  <a:pt x="1393490" y="798927"/>
                  <a:pt x="1657132" y="863165"/>
                  <a:pt x="1737429" y="903760"/>
                </a:cubicBezTo>
                <a:cubicBezTo>
                  <a:pt x="1787390" y="929187"/>
                  <a:pt x="2773257" y="1331562"/>
                  <a:pt x="4138303" y="1231638"/>
                </a:cubicBezTo>
                <a:cubicBezTo>
                  <a:pt x="4186481" y="1228070"/>
                  <a:pt x="4231982" y="1225838"/>
                  <a:pt x="4278375" y="1224055"/>
                </a:cubicBezTo>
                <a:cubicBezTo>
                  <a:pt x="4688781" y="1205764"/>
                  <a:pt x="5091603" y="1196842"/>
                  <a:pt x="5261564" y="1174984"/>
                </a:cubicBezTo>
                <a:cubicBezTo>
                  <a:pt x="5394500" y="1157586"/>
                  <a:pt x="6074346" y="1010376"/>
                  <a:pt x="6273750" y="885915"/>
                </a:cubicBezTo>
                <a:cubicBezTo>
                  <a:pt x="6477614" y="758332"/>
                  <a:pt x="6669881" y="617367"/>
                  <a:pt x="6861254" y="475956"/>
                </a:cubicBezTo>
                <a:cubicBezTo>
                  <a:pt x="6944228" y="414841"/>
                  <a:pt x="7032555" y="359079"/>
                  <a:pt x="7107498" y="289043"/>
                </a:cubicBezTo>
                <a:cubicBezTo>
                  <a:pt x="7182441" y="218560"/>
                  <a:pt x="7253816" y="145401"/>
                  <a:pt x="7335005" y="80271"/>
                </a:cubicBezTo>
                <a:cubicBezTo>
                  <a:pt x="7358202" y="61535"/>
                  <a:pt x="7381399" y="41461"/>
                  <a:pt x="7415302" y="38338"/>
                </a:cubicBezTo>
                <a:cubicBezTo>
                  <a:pt x="7422886" y="37446"/>
                  <a:pt x="7430915" y="37892"/>
                  <a:pt x="7438499" y="38784"/>
                </a:cubicBezTo>
                <a:cubicBezTo>
                  <a:pt x="7446974" y="39677"/>
                  <a:pt x="7453666" y="44137"/>
                  <a:pt x="7456789" y="51721"/>
                </a:cubicBezTo>
                <a:cubicBezTo>
                  <a:pt x="7459911" y="60197"/>
                  <a:pt x="7454558" y="65104"/>
                  <a:pt x="7448313" y="69564"/>
                </a:cubicBezTo>
                <a:cubicBezTo>
                  <a:pt x="7443852" y="72687"/>
                  <a:pt x="7439392" y="77595"/>
                  <a:pt x="7433593" y="78487"/>
                </a:cubicBezTo>
                <a:cubicBezTo>
                  <a:pt x="7396566" y="83840"/>
                  <a:pt x="7382737" y="111052"/>
                  <a:pt x="7365340" y="135140"/>
                </a:cubicBezTo>
                <a:cubicBezTo>
                  <a:pt x="7357756" y="145401"/>
                  <a:pt x="7349726" y="153430"/>
                  <a:pt x="7363555" y="168151"/>
                </a:cubicBezTo>
                <a:cubicBezTo>
                  <a:pt x="7375599" y="181088"/>
                  <a:pt x="7363109" y="187780"/>
                  <a:pt x="7350619" y="191349"/>
                </a:cubicBezTo>
                <a:cubicBezTo>
                  <a:pt x="7333222" y="196255"/>
                  <a:pt x="7312701" y="195364"/>
                  <a:pt x="7293073" y="211422"/>
                </a:cubicBezTo>
                <a:cubicBezTo>
                  <a:pt x="7366678" y="212761"/>
                  <a:pt x="7397905" y="170382"/>
                  <a:pt x="7431361" y="131125"/>
                </a:cubicBezTo>
                <a:cubicBezTo>
                  <a:pt x="7443852" y="116851"/>
                  <a:pt x="7452328" y="99899"/>
                  <a:pt x="7463034" y="83840"/>
                </a:cubicBezTo>
                <a:cubicBezTo>
                  <a:pt x="7476417" y="64212"/>
                  <a:pt x="7492030" y="63319"/>
                  <a:pt x="7511658" y="80717"/>
                </a:cubicBezTo>
                <a:cubicBezTo>
                  <a:pt x="7529056" y="96330"/>
                  <a:pt x="7537531" y="94993"/>
                  <a:pt x="7543330" y="73579"/>
                </a:cubicBezTo>
                <a:cubicBezTo>
                  <a:pt x="7552253" y="40122"/>
                  <a:pt x="7572773" y="16480"/>
                  <a:pt x="7607569" y="4435"/>
                </a:cubicBezTo>
                <a:cubicBezTo>
                  <a:pt x="7611361" y="3097"/>
                  <a:pt x="7615598" y="978"/>
                  <a:pt x="7619780" y="253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3">
  <p:cSld name="CUSTOM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1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41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group of people looking at a computer screen&#10;&#10;Description automatically generated" id="157" name="Google Shape;157;p41"/>
          <p:cNvPicPr preferRelativeResize="0"/>
          <p:nvPr/>
        </p:nvPicPr>
        <p:blipFill rotWithShape="1">
          <a:blip r:embed="rId2">
            <a:alphaModFix/>
          </a:blip>
          <a:srcRect b="0" l="0" r="0" t="7278"/>
          <a:stretch/>
        </p:blipFill>
        <p:spPr>
          <a:xfrm>
            <a:off x="3277975" y="248525"/>
            <a:ext cx="6566598" cy="4251186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3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4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43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4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Verdana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45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4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8" name="Google Shape;178;p47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9" name="Google Shape;179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48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 rot="5400000">
            <a:off x="5350050" y="1467543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49"/>
          <p:cNvSpPr txBox="1"/>
          <p:nvPr>
            <p:ph idx="1" type="body"/>
          </p:nvPr>
        </p:nvSpPr>
        <p:spPr>
          <a:xfrm rot="5400000">
            <a:off x="1349475" y="-447057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23" Type="http://schemas.openxmlformats.org/officeDocument/2006/relationships/theme" Target="../theme/theme1.xml"/><Relationship Id="rId1" Type="http://schemas.openxmlformats.org/officeDocument/2006/relationships/image" Target="../media/image3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8.xml"/><Relationship Id="rId6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" Type="http://schemas.openxmlformats.org/officeDocument/2006/relationships/image" Target="../media/image3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4.xml"/><Relationship Id="rId19" Type="http://schemas.openxmlformats.org/officeDocument/2006/relationships/theme" Target="../theme/theme4.xml"/><Relationship Id="rId6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i="0" sz="3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Char char="•"/>
              <a:defRPr i="0" sz="2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•"/>
              <a:defRPr i="0" sz="1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white text on a black background&#10;&#10;Description automatically generated"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1961" y="4686563"/>
            <a:ext cx="1550864" cy="30411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b="0" i="0" sz="3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Char char="•"/>
              <a:defRPr b="0" i="0" sz="2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•"/>
              <a:defRPr b="0" i="0" sz="1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white text on a black background&#10;&#10;Description automatically generated" id="133" name="Google Shape;13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1961" y="4686563"/>
            <a:ext cx="1550863" cy="30411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hyperlink" Target="https://forms.gle/uUjJUL2zBXQNcWZ19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hyperlink" Target="http://www.hyperiondev.com/safeguardreporting" TargetMode="External"/><Relationship Id="rId6" Type="http://schemas.openxmlformats.org/officeDocument/2006/relationships/hyperlink" Target="https://hyperionde.wufoo.com/forms/zsgv4m40ui4i0g/" TargetMode="External"/><Relationship Id="rId7" Type="http://schemas.openxmlformats.org/officeDocument/2006/relationships/hyperlink" Target="https://hyperionde.wufoo.com/forms/zsgv4m40ui4i0g/" TargetMode="External"/><Relationship Id="rId8" Type="http://schemas.openxmlformats.org/officeDocument/2006/relationships/hyperlink" Target="https://github.com/skills-cogrammar/C12-Lecture-Backpack/tree/main/Data%20Science%20(DS)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345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0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51"/>
          <p:cNvSpPr/>
          <p:nvPr/>
        </p:nvSpPr>
        <p:spPr>
          <a:xfrm>
            <a:off x="291900" y="0"/>
            <a:ext cx="4738800" cy="5143500"/>
          </a:xfrm>
          <a:prstGeom prst="rect">
            <a:avLst/>
          </a:prstGeom>
          <a:solidFill>
            <a:srgbClr val="1034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51"/>
          <p:cNvSpPr txBox="1"/>
          <p:nvPr/>
        </p:nvSpPr>
        <p:spPr>
          <a:xfrm>
            <a:off x="396575" y="3895375"/>
            <a:ext cx="3868500" cy="1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Questions?</a:t>
            </a:r>
            <a:r>
              <a:rPr lang="en-GB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Drop them in the chat. </a:t>
            </a:r>
            <a:endParaRPr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We'll have dedicated moderators answering questions.</a:t>
            </a:r>
            <a:endParaRPr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99" name="Google Shape;19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75" y="335473"/>
            <a:ext cx="2356850" cy="4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51"/>
          <p:cNvSpPr txBox="1"/>
          <p:nvPr/>
        </p:nvSpPr>
        <p:spPr>
          <a:xfrm>
            <a:off x="396575" y="1174400"/>
            <a:ext cx="4738800" cy="20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Welcome to this session</a:t>
            </a:r>
            <a:br>
              <a:rPr b="1" lang="en-GB" sz="24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Skills Bootcamp: 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 Tutorial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51"/>
          <p:cNvSpPr/>
          <p:nvPr/>
        </p:nvSpPr>
        <p:spPr>
          <a:xfrm>
            <a:off x="396575" y="3205125"/>
            <a:ext cx="4143900" cy="577500"/>
          </a:xfrm>
          <a:prstGeom prst="roundRect">
            <a:avLst>
              <a:gd fmla="val 1173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51"/>
          <p:cNvSpPr txBox="1"/>
          <p:nvPr/>
        </p:nvSpPr>
        <p:spPr>
          <a:xfrm>
            <a:off x="501250" y="3270975"/>
            <a:ext cx="386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 session will start shortly…</a:t>
            </a:r>
            <a:endParaRPr b="1" sz="1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3" name="Google Shape;203;p51"/>
          <p:cNvCxnSpPr/>
          <p:nvPr/>
        </p:nvCxnSpPr>
        <p:spPr>
          <a:xfrm>
            <a:off x="531875" y="958900"/>
            <a:ext cx="258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60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60"/>
          <p:cNvSpPr txBox="1"/>
          <p:nvPr/>
        </p:nvSpPr>
        <p:spPr>
          <a:xfrm>
            <a:off x="1254500" y="1058600"/>
            <a:ext cx="6635100" cy="31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75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❖"/>
            </a:pPr>
            <a:r>
              <a:rPr lang="en-GB">
                <a:solidFill>
                  <a:srgbClr val="1034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EDA lectures covered the importance of understanding patterns, anomalies, and relationships in datasets through various techniques such as univariate, bivariate, and multivariate analysis.</a:t>
            </a:r>
            <a:endParaRPr>
              <a:solidFill>
                <a:srgbClr val="10345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❖"/>
            </a:pPr>
            <a:r>
              <a:rPr lang="en-GB">
                <a:solidFill>
                  <a:srgbClr val="1034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Key concepts included descriptive statistics, data visualisation using histograms, box plots, scatter plots, and correlation matrices, as well as advanced techniques like Principal Component Analysis (PCA) and K-means clustering.</a:t>
            </a:r>
            <a:endParaRPr>
              <a:solidFill>
                <a:srgbClr val="10345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60"/>
          <p:cNvSpPr txBox="1"/>
          <p:nvPr/>
        </p:nvSpPr>
        <p:spPr>
          <a:xfrm>
            <a:off x="68450" y="228825"/>
            <a:ext cx="91440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Real-World Application of EDA</a:t>
            </a:r>
            <a:endParaRPr b="1">
              <a:solidFill>
                <a:srgbClr val="C4A5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1"/>
          <p:cNvSpPr txBox="1"/>
          <p:nvPr/>
        </p:nvSpPr>
        <p:spPr>
          <a:xfrm>
            <a:off x="1697400" y="940475"/>
            <a:ext cx="57492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500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Let’s Code!</a:t>
            </a:r>
            <a:endParaRPr b="1" sz="4600">
              <a:solidFill>
                <a:srgbClr val="C4A5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500" y="2039875"/>
            <a:ext cx="4795025" cy="16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2"/>
          <p:cNvSpPr txBox="1"/>
          <p:nvPr>
            <p:ph type="title"/>
          </p:nvPr>
        </p:nvSpPr>
        <p:spPr>
          <a:xfrm>
            <a:off x="142850" y="2074650"/>
            <a:ext cx="4773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/>
              <a:t>Final EDA Polls Assessment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3"/>
          <p:cNvSpPr txBox="1"/>
          <p:nvPr>
            <p:ph type="title"/>
          </p:nvPr>
        </p:nvSpPr>
        <p:spPr>
          <a:xfrm>
            <a:off x="605175" y="7562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What does a scatter plot help identify in bivariate analysis?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293" name="Google Shape;293;p63"/>
          <p:cNvSpPr txBox="1"/>
          <p:nvPr>
            <p:ph idx="1" type="subTitle"/>
          </p:nvPr>
        </p:nvSpPr>
        <p:spPr>
          <a:xfrm>
            <a:off x="785475" y="1782850"/>
            <a:ext cx="7886700" cy="293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Frequency distribution of a variable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Patterns, correlations, and clusters in the data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Median, quartiles, and outliers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Missing values in the dataset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4"/>
          <p:cNvSpPr txBox="1"/>
          <p:nvPr>
            <p:ph type="title"/>
          </p:nvPr>
        </p:nvSpPr>
        <p:spPr>
          <a:xfrm>
            <a:off x="605175" y="7562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What does a scatter plot help identify in bivariate analysis?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299" name="Google Shape;299;p64"/>
          <p:cNvSpPr txBox="1"/>
          <p:nvPr>
            <p:ph idx="1" type="subTitle"/>
          </p:nvPr>
        </p:nvSpPr>
        <p:spPr>
          <a:xfrm>
            <a:off x="785475" y="1782850"/>
            <a:ext cx="7886700" cy="293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Frequency distribution of a variable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-GB">
                <a:solidFill>
                  <a:srgbClr val="FFFFFF"/>
                </a:solidFill>
              </a:rPr>
              <a:t>Patterns, correlations, and clusters in the data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Median, quartiles, and outliers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Missing values in the dataset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5"/>
          <p:cNvSpPr txBox="1"/>
          <p:nvPr>
            <p:ph type="title"/>
          </p:nvPr>
        </p:nvSpPr>
        <p:spPr>
          <a:xfrm>
            <a:off x="605175" y="7562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What does a correlation coefficient of 0 indicate?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05" name="Google Shape;305;p65"/>
          <p:cNvSpPr txBox="1"/>
          <p:nvPr>
            <p:ph idx="1" type="subTitle"/>
          </p:nvPr>
        </p:nvSpPr>
        <p:spPr>
          <a:xfrm>
            <a:off x="785475" y="1782850"/>
            <a:ext cx="7886700" cy="293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Perfect positive correlation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Perfect negative correlation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No correlation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Missing data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6"/>
          <p:cNvSpPr txBox="1"/>
          <p:nvPr>
            <p:ph type="title"/>
          </p:nvPr>
        </p:nvSpPr>
        <p:spPr>
          <a:xfrm>
            <a:off x="605175" y="7562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What does a correlation coefficient of 0 indicate?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11" name="Google Shape;311;p66"/>
          <p:cNvSpPr txBox="1"/>
          <p:nvPr>
            <p:ph idx="1" type="subTitle"/>
          </p:nvPr>
        </p:nvSpPr>
        <p:spPr>
          <a:xfrm>
            <a:off x="785475" y="1782850"/>
            <a:ext cx="7886700" cy="293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Perfect positive correlation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Perfect negative correlation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-GB">
                <a:solidFill>
                  <a:srgbClr val="FFFFFF"/>
                </a:solidFill>
              </a:rPr>
              <a:t>No correlation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Missing data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7"/>
          <p:cNvSpPr txBox="1"/>
          <p:nvPr>
            <p:ph type="title"/>
          </p:nvPr>
        </p:nvSpPr>
        <p:spPr>
          <a:xfrm>
            <a:off x="605175" y="7562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What does the color intensity in a correlation matrix heatmap represent?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17" name="Google Shape;317;p67"/>
          <p:cNvSpPr txBox="1"/>
          <p:nvPr>
            <p:ph idx="1" type="subTitle"/>
          </p:nvPr>
        </p:nvSpPr>
        <p:spPr>
          <a:xfrm>
            <a:off x="785475" y="1782850"/>
            <a:ext cx="7886700" cy="293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number of variables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strength and direction of correlations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size of the dataset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number of missing values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8"/>
          <p:cNvSpPr txBox="1"/>
          <p:nvPr>
            <p:ph type="title"/>
          </p:nvPr>
        </p:nvSpPr>
        <p:spPr>
          <a:xfrm>
            <a:off x="605175" y="7562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What does the color intensity in a correlation matrix heatmap represent?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23" name="Google Shape;323;p68"/>
          <p:cNvSpPr txBox="1"/>
          <p:nvPr>
            <p:ph idx="1" type="subTitle"/>
          </p:nvPr>
        </p:nvSpPr>
        <p:spPr>
          <a:xfrm>
            <a:off x="785475" y="1782850"/>
            <a:ext cx="7886700" cy="293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number of variables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-GB">
                <a:solidFill>
                  <a:srgbClr val="FFFFFF"/>
                </a:solidFill>
              </a:rPr>
              <a:t>The strength and direction of correlations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size of the dataset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number of missing values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9"/>
          <p:cNvSpPr txBox="1"/>
          <p:nvPr>
            <p:ph type="title"/>
          </p:nvPr>
        </p:nvSpPr>
        <p:spPr>
          <a:xfrm>
            <a:off x="605175" y="7562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What is the purpose of Principal Component Analysis (PCA)?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29" name="Google Shape;329;p69"/>
          <p:cNvSpPr txBox="1"/>
          <p:nvPr>
            <p:ph idx="1" type="subTitle"/>
          </p:nvPr>
        </p:nvSpPr>
        <p:spPr>
          <a:xfrm>
            <a:off x="785475" y="1782850"/>
            <a:ext cx="7886700" cy="293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To partition the data into clusters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To test the significance of the difference in means between groups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To transform original features into a new set of uncorrelated features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To handle missing values in the dataset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1998"/>
            <a:ext cx="9144000" cy="611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2"/>
          <p:cNvSpPr txBox="1"/>
          <p:nvPr/>
        </p:nvSpPr>
        <p:spPr>
          <a:xfrm>
            <a:off x="403475" y="251225"/>
            <a:ext cx="6473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Skills Bootcamp Data Science Housekeeping</a:t>
            </a:r>
            <a:endParaRPr b="1" sz="18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0" name="Google Shape;210;p52"/>
          <p:cNvCxnSpPr/>
          <p:nvPr/>
        </p:nvCxnSpPr>
        <p:spPr>
          <a:xfrm>
            <a:off x="514696" y="866333"/>
            <a:ext cx="5604600" cy="0"/>
          </a:xfrm>
          <a:prstGeom prst="straightConnector1">
            <a:avLst/>
          </a:prstGeom>
          <a:noFill/>
          <a:ln cap="flat" cmpd="sng" w="19050">
            <a:solidFill>
              <a:srgbClr val="57CE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52"/>
          <p:cNvSpPr txBox="1"/>
          <p:nvPr/>
        </p:nvSpPr>
        <p:spPr>
          <a:xfrm>
            <a:off x="292200" y="1121488"/>
            <a:ext cx="8325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 use of disrespectful language is prohibited in the questions, this is a supportive, learning environment for all - please engage accordingly. </a:t>
            </a:r>
            <a:r>
              <a:rPr b="1"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(Fundamental British Values: Mutual Respect and Tolerance)</a:t>
            </a:r>
            <a:endParaRPr b="1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No question is daft or silly - </a:t>
            </a:r>
            <a:r>
              <a:rPr b="1"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ask them! </a:t>
            </a:r>
            <a:endParaRPr b="1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There are </a:t>
            </a:r>
            <a:r>
              <a:rPr b="1"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Q&amp;A sessions</a:t>
            </a: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midway</a:t>
            </a: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and at the end of the session, should you wish to ask any follow-up questions. We will be answering questions as the session progresses as well.</a:t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If you have any questions outside of this lecture, or that are not answered during this lecture, please do submit these for upcoming Academic Sessions. You can submit these questions here: </a:t>
            </a:r>
            <a:r>
              <a:rPr b="1" lang="en-GB" u="sng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Questions</a:t>
            </a:r>
            <a:endParaRPr b="1" i="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0"/>
          <p:cNvSpPr txBox="1"/>
          <p:nvPr>
            <p:ph type="title"/>
          </p:nvPr>
        </p:nvSpPr>
        <p:spPr>
          <a:xfrm>
            <a:off x="605175" y="7562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What is the purpose of Principal Component Analysis (PCA)?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35" name="Google Shape;335;p70"/>
          <p:cNvSpPr txBox="1"/>
          <p:nvPr>
            <p:ph idx="1" type="subTitle"/>
          </p:nvPr>
        </p:nvSpPr>
        <p:spPr>
          <a:xfrm>
            <a:off x="785475" y="1782850"/>
            <a:ext cx="7886700" cy="293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To partition the data into clusters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To test the significance of the difference in means between groups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-GB">
                <a:solidFill>
                  <a:srgbClr val="FFFFFF"/>
                </a:solidFill>
              </a:rPr>
              <a:t>To transform original features into a new set of uncorrelated features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To handle missing values in the dataset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1"/>
          <p:cNvSpPr txBox="1"/>
          <p:nvPr>
            <p:ph type="title"/>
          </p:nvPr>
        </p:nvSpPr>
        <p:spPr>
          <a:xfrm>
            <a:off x="605175" y="7562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In the K-means clustering algorithm, what does the "K" represent?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41" name="Google Shape;341;p71"/>
          <p:cNvSpPr txBox="1"/>
          <p:nvPr>
            <p:ph idx="1" type="subTitle"/>
          </p:nvPr>
        </p:nvSpPr>
        <p:spPr>
          <a:xfrm>
            <a:off x="785475" y="1782850"/>
            <a:ext cx="7886700" cy="293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number of iterations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number of clusters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number of features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number of data points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2"/>
          <p:cNvSpPr txBox="1"/>
          <p:nvPr>
            <p:ph type="title"/>
          </p:nvPr>
        </p:nvSpPr>
        <p:spPr>
          <a:xfrm>
            <a:off x="605175" y="7562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In the K-means clustering algorithm, what does the "K" represent?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47" name="Google Shape;347;p72"/>
          <p:cNvSpPr txBox="1"/>
          <p:nvPr>
            <p:ph idx="1" type="subTitle"/>
          </p:nvPr>
        </p:nvSpPr>
        <p:spPr>
          <a:xfrm>
            <a:off x="785475" y="1782850"/>
            <a:ext cx="7886700" cy="293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number of iterations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-GB">
                <a:solidFill>
                  <a:srgbClr val="FFFFFF"/>
                </a:solidFill>
              </a:rPr>
              <a:t>The number of clusters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number of features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number of data points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3"/>
          <p:cNvSpPr txBox="1"/>
          <p:nvPr>
            <p:ph type="title"/>
          </p:nvPr>
        </p:nvSpPr>
        <p:spPr>
          <a:xfrm>
            <a:off x="605175" y="7562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What does the elbow point in a scree plot indicate in PCA?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53" name="Google Shape;353;p73"/>
          <p:cNvSpPr txBox="1"/>
          <p:nvPr>
            <p:ph idx="1" type="subTitle"/>
          </p:nvPr>
        </p:nvSpPr>
        <p:spPr>
          <a:xfrm>
            <a:off x="785475" y="1782850"/>
            <a:ext cx="7886700" cy="293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optimal number of clusters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number of principal components to retain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number of outliers in the dataset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number of missing values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4"/>
          <p:cNvSpPr txBox="1"/>
          <p:nvPr>
            <p:ph type="title"/>
          </p:nvPr>
        </p:nvSpPr>
        <p:spPr>
          <a:xfrm>
            <a:off x="605175" y="7562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What does the elbow point in a scree plot indicate in PCA?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59" name="Google Shape;359;p74"/>
          <p:cNvSpPr txBox="1"/>
          <p:nvPr>
            <p:ph idx="1" type="subTitle"/>
          </p:nvPr>
        </p:nvSpPr>
        <p:spPr>
          <a:xfrm>
            <a:off x="785475" y="1782850"/>
            <a:ext cx="7886700" cy="293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optimal number of clusters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-GB">
                <a:solidFill>
                  <a:srgbClr val="FFFFFF"/>
                </a:solidFill>
              </a:rPr>
              <a:t>The number of principal components to retain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number of outliers in the dataset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number of missing values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5"/>
          <p:cNvSpPr txBox="1"/>
          <p:nvPr>
            <p:ph type="title"/>
          </p:nvPr>
        </p:nvSpPr>
        <p:spPr>
          <a:xfrm>
            <a:off x="605175" y="7562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Which Python library is commonly used for data manipulation and analysis in EDA?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65" name="Google Shape;365;p75"/>
          <p:cNvSpPr txBox="1"/>
          <p:nvPr>
            <p:ph idx="1" type="subTitle"/>
          </p:nvPr>
        </p:nvSpPr>
        <p:spPr>
          <a:xfrm>
            <a:off x="785475" y="1782850"/>
            <a:ext cx="7886700" cy="293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Matplotlib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Seaborn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Scikit-learn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Pandas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6"/>
          <p:cNvSpPr txBox="1"/>
          <p:nvPr>
            <p:ph type="title"/>
          </p:nvPr>
        </p:nvSpPr>
        <p:spPr>
          <a:xfrm>
            <a:off x="605175" y="7562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Which Python library is commonly used for data manipulation and analysis in EDA?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71" name="Google Shape;371;p76"/>
          <p:cNvSpPr txBox="1"/>
          <p:nvPr>
            <p:ph idx="1" type="subTitle"/>
          </p:nvPr>
        </p:nvSpPr>
        <p:spPr>
          <a:xfrm>
            <a:off x="785475" y="1782850"/>
            <a:ext cx="7886700" cy="293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Matplotlib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Seaborn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Scikit-learn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-GB">
                <a:solidFill>
                  <a:srgbClr val="FFFFFF"/>
                </a:solidFill>
              </a:rPr>
              <a:t>Pandas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7"/>
          <p:cNvSpPr txBox="1"/>
          <p:nvPr>
            <p:ph type="title"/>
          </p:nvPr>
        </p:nvSpPr>
        <p:spPr>
          <a:xfrm>
            <a:off x="605175" y="7562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What does a box plot visualise?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77" name="Google Shape;377;p77"/>
          <p:cNvSpPr txBox="1"/>
          <p:nvPr>
            <p:ph idx="1" type="subTitle"/>
          </p:nvPr>
        </p:nvSpPr>
        <p:spPr>
          <a:xfrm>
            <a:off x="785475" y="1782850"/>
            <a:ext cx="7886700" cy="293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distribution of a variable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relationship between two variables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frequency of categorical variables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correlation between multiple variables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8"/>
          <p:cNvSpPr txBox="1"/>
          <p:nvPr>
            <p:ph type="title"/>
          </p:nvPr>
        </p:nvSpPr>
        <p:spPr>
          <a:xfrm>
            <a:off x="605175" y="7562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What does a box plot visualise?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83" name="Google Shape;383;p78"/>
          <p:cNvSpPr txBox="1"/>
          <p:nvPr>
            <p:ph idx="1" type="subTitle"/>
          </p:nvPr>
        </p:nvSpPr>
        <p:spPr>
          <a:xfrm>
            <a:off x="785475" y="1782850"/>
            <a:ext cx="7886700" cy="293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-GB">
                <a:solidFill>
                  <a:srgbClr val="FFFFFF"/>
                </a:solidFill>
              </a:rPr>
              <a:t>The distribution of a variable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relationship between two variables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frequency of categorical variables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The correlation between multiple variables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9"/>
          <p:cNvSpPr txBox="1"/>
          <p:nvPr>
            <p:ph type="title"/>
          </p:nvPr>
        </p:nvSpPr>
        <p:spPr>
          <a:xfrm>
            <a:off x="605175" y="7562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What is the primary goal of EDA?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89" name="Google Shape;389;p79"/>
          <p:cNvSpPr txBox="1"/>
          <p:nvPr>
            <p:ph idx="1" type="subTitle"/>
          </p:nvPr>
        </p:nvSpPr>
        <p:spPr>
          <a:xfrm>
            <a:off x="785475" y="1782850"/>
            <a:ext cx="7886700" cy="293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To build predictive models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To clean and preprocess data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To understand patterns and relationships in data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To create a final report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1998"/>
            <a:ext cx="9144000" cy="61150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3"/>
          <p:cNvSpPr txBox="1"/>
          <p:nvPr/>
        </p:nvSpPr>
        <p:spPr>
          <a:xfrm>
            <a:off x="403475" y="315000"/>
            <a:ext cx="6473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Skills Bootcamp Data Science Housekeeping</a:t>
            </a:r>
            <a:endParaRPr b="1" sz="18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8" name="Google Shape;218;p53"/>
          <p:cNvCxnSpPr/>
          <p:nvPr/>
        </p:nvCxnSpPr>
        <p:spPr>
          <a:xfrm>
            <a:off x="487346" y="850633"/>
            <a:ext cx="5604600" cy="0"/>
          </a:xfrm>
          <a:prstGeom prst="straightConnector1">
            <a:avLst/>
          </a:prstGeom>
          <a:noFill/>
          <a:ln cap="flat" cmpd="sng" w="19050">
            <a:solidFill>
              <a:srgbClr val="57CE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53"/>
          <p:cNvSpPr txBox="1"/>
          <p:nvPr/>
        </p:nvSpPr>
        <p:spPr>
          <a:xfrm>
            <a:off x="403475" y="1043525"/>
            <a:ext cx="7786800" cy="1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For all </a:t>
            </a:r>
            <a:r>
              <a:rPr b="1"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non-academic questions</a:t>
            </a: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please submit a query: </a:t>
            </a:r>
            <a:r>
              <a:rPr b="1" i="1" lang="en-GB" u="sng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www.hyperiondev.com/support</a:t>
            </a:r>
            <a:r>
              <a:rPr b="1" i="1"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1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Report a safeguarding incident: </a:t>
            </a:r>
            <a:r>
              <a:rPr b="1" i="1" lang="en-GB" u="sng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www.hyperiondev.com/safeguardreporting</a:t>
            </a: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We would love your feedback on lectures: </a:t>
            </a:r>
            <a:r>
              <a:rPr b="1" i="1" lang="en-GB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Feedback on Lectures</a:t>
            </a:r>
            <a:r>
              <a:rPr b="1" i="1" lang="en-GB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.</a:t>
            </a:r>
            <a:endParaRPr b="1" i="1" u="sng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Find all the lecture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content 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your </a:t>
            </a: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Lecture Backpack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 GitHub.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If you are hearing impaired, kindly use your computer's function through Google chrome to enable captions.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0"/>
          <p:cNvSpPr txBox="1"/>
          <p:nvPr>
            <p:ph type="title"/>
          </p:nvPr>
        </p:nvSpPr>
        <p:spPr>
          <a:xfrm>
            <a:off x="605175" y="7562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What is the primary goal of EDA?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95" name="Google Shape;395;p80"/>
          <p:cNvSpPr txBox="1"/>
          <p:nvPr>
            <p:ph idx="1" type="subTitle"/>
          </p:nvPr>
        </p:nvSpPr>
        <p:spPr>
          <a:xfrm>
            <a:off x="785475" y="1782850"/>
            <a:ext cx="7886700" cy="293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To build predictive models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To clean and preprocess data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-GB">
                <a:solidFill>
                  <a:srgbClr val="FFFFFF"/>
                </a:solidFill>
              </a:rPr>
              <a:t>To understand patterns and relationships in data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To create a final report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81"/>
          <p:cNvSpPr txBox="1"/>
          <p:nvPr>
            <p:ph type="title"/>
          </p:nvPr>
        </p:nvSpPr>
        <p:spPr>
          <a:xfrm>
            <a:off x="605175" y="7562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Which of the following is not a common step in the EDA framework?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401" name="Google Shape;401;p81"/>
          <p:cNvSpPr txBox="1"/>
          <p:nvPr>
            <p:ph idx="1" type="subTitle"/>
          </p:nvPr>
        </p:nvSpPr>
        <p:spPr>
          <a:xfrm>
            <a:off x="785475" y="1782850"/>
            <a:ext cx="7886700" cy="293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Understand the data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Clean and preprocess the data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Build a predictive model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Assess feature importance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2"/>
          <p:cNvSpPr txBox="1"/>
          <p:nvPr>
            <p:ph type="title"/>
          </p:nvPr>
        </p:nvSpPr>
        <p:spPr>
          <a:xfrm>
            <a:off x="605175" y="7562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Which of the following is not a common step in the EDA framework?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407" name="Google Shape;407;p82"/>
          <p:cNvSpPr txBox="1"/>
          <p:nvPr>
            <p:ph idx="1" type="subTitle"/>
          </p:nvPr>
        </p:nvSpPr>
        <p:spPr>
          <a:xfrm>
            <a:off x="785475" y="1782850"/>
            <a:ext cx="7886700" cy="293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Understand the data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Clean and preprocess the data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-GB">
                <a:solidFill>
                  <a:srgbClr val="FFFFFF"/>
                </a:solidFill>
              </a:rPr>
              <a:t>Build a predictive model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Assess feature importance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83"/>
          <p:cNvSpPr txBox="1"/>
          <p:nvPr>
            <p:ph type="title"/>
          </p:nvPr>
        </p:nvSpPr>
        <p:spPr>
          <a:xfrm>
            <a:off x="456475" y="2074650"/>
            <a:ext cx="4773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/>
              <a:t>Answers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84"/>
          <p:cNvSpPr txBox="1"/>
          <p:nvPr/>
        </p:nvSpPr>
        <p:spPr>
          <a:xfrm>
            <a:off x="370675" y="1560850"/>
            <a:ext cx="5081700" cy="13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-GB" sz="38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Thank you </a:t>
            </a:r>
            <a:br>
              <a:rPr b="1" lang="en-GB" sz="38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GB" sz="38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for attending</a:t>
            </a:r>
            <a:endParaRPr b="1" sz="3800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84"/>
          <p:cNvSpPr/>
          <p:nvPr/>
        </p:nvSpPr>
        <p:spPr>
          <a:xfrm>
            <a:off x="0" y="4264500"/>
            <a:ext cx="9144000" cy="93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851" y="4279800"/>
            <a:ext cx="1974600" cy="9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875" y="4557400"/>
            <a:ext cx="2206175" cy="4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14" y="0"/>
            <a:ext cx="91484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5"/>
          <p:cNvSpPr txBox="1"/>
          <p:nvPr/>
        </p:nvSpPr>
        <p:spPr>
          <a:xfrm>
            <a:off x="216500" y="1095715"/>
            <a:ext cx="44316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  <a:r>
              <a:rPr b="1" i="0" lang="en-GB" sz="16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 Criterion 1 - Initial Requirements</a:t>
            </a:r>
            <a:endParaRPr b="1" i="0" sz="1600" u="none" cap="none" strike="noStrike">
              <a:solidFill>
                <a:srgbClr val="C4A5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</a:pPr>
            <a:r>
              <a:t/>
            </a:r>
            <a:endParaRPr b="1" i="1" sz="16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Specific achievements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within the first two weeks </a:t>
            </a: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the program. </a:t>
            </a:r>
            <a:b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meet this criterion, students need to,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 no later than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01 December 2024 (C11) </a:t>
            </a: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 22 December 2024 (C12)</a:t>
            </a: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Guided Learning Hours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(GLH)</a:t>
            </a: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Attend a </a:t>
            </a:r>
            <a:r>
              <a:rPr b="0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minimum of 7-8 GLH per week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(lectures, workshops, or mentor calls) for a total minimum of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15 GLH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Task Completion: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Successfully complete the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first 4 of the assigned tasks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55"/>
          <p:cNvSpPr txBox="1"/>
          <p:nvPr/>
        </p:nvSpPr>
        <p:spPr>
          <a:xfrm>
            <a:off x="4680856" y="1094400"/>
            <a:ext cx="43653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i="0" lang="en-GB" sz="16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Criterion 2 - Mid-Course Progress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Progress through the successful completion of tasks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within the first half </a:t>
            </a: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the program. 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meet this criterion, students should, </a:t>
            </a: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by no later than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12 January 2025 (C11) </a:t>
            </a: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 02 February 2025 (C12)</a:t>
            </a: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Guided Learning Hours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(GLH)</a:t>
            </a: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Complete at least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60 GLH</a:t>
            </a: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  <a:p>
            <a:pPr indent="-285750" lvl="0" marL="41275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Task Completion :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Successfully complete the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first 13 of the assigned tasks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5"/>
          <p:cNvSpPr txBox="1"/>
          <p:nvPr/>
        </p:nvSpPr>
        <p:spPr>
          <a:xfrm>
            <a:off x="1477238" y="208896"/>
            <a:ext cx="6189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3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Skills Bootcamp </a:t>
            </a:r>
            <a:endParaRPr b="1" i="0" sz="2300" u="none" cap="none" strike="noStrike">
              <a:solidFill>
                <a:srgbClr val="C4A5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3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Progression Overview</a:t>
            </a:r>
            <a:endParaRPr/>
          </a:p>
        </p:txBody>
      </p:sp>
      <p:cxnSp>
        <p:nvCxnSpPr>
          <p:cNvPr id="232" name="Google Shape;232;p55"/>
          <p:cNvCxnSpPr/>
          <p:nvPr/>
        </p:nvCxnSpPr>
        <p:spPr>
          <a:xfrm>
            <a:off x="4648240" y="1171917"/>
            <a:ext cx="0" cy="3378300"/>
          </a:xfrm>
          <a:prstGeom prst="straightConnector1">
            <a:avLst/>
          </a:prstGeom>
          <a:noFill/>
          <a:ln cap="flat" cmpd="sng" w="9525">
            <a:solidFill>
              <a:srgbClr val="51CB9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6"/>
          <p:cNvSpPr txBox="1"/>
          <p:nvPr/>
        </p:nvSpPr>
        <p:spPr>
          <a:xfrm>
            <a:off x="216500" y="1095715"/>
            <a:ext cx="44316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  <a:r>
              <a:rPr b="1" i="0" lang="en-GB" sz="16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 Criterion 3 – End-Course Progress</a:t>
            </a:r>
            <a:endParaRPr b="1" i="0" sz="1600" u="none" cap="none" strike="noStrike">
              <a:solidFill>
                <a:srgbClr val="C4A5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</a:pPr>
            <a:r>
              <a:t/>
            </a:r>
            <a:endParaRPr b="1" i="1" sz="16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Showcasing students’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progress  nearing  the completion of the course</a:t>
            </a: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/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meet this criterion, students should: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Guided Learning Hours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(GLH)</a:t>
            </a: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Complete the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total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minimum required GLH</a:t>
            </a:r>
            <a:r>
              <a:rPr b="1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 the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support end date</a:t>
            </a:r>
            <a:r>
              <a:rPr b="1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Task Completion :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Complete all mandatory tasks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any necessary resubmissions, by the end of the bootcamp,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09 March 2025 (C11) </a:t>
            </a: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 30 March 2025 (C12)</a:t>
            </a:r>
            <a:r>
              <a:rPr b="1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56"/>
          <p:cNvSpPr txBox="1"/>
          <p:nvPr/>
        </p:nvSpPr>
        <p:spPr>
          <a:xfrm>
            <a:off x="4680856" y="1094400"/>
            <a:ext cx="43653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i="0" lang="en-GB" sz="16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Criterion 4 - Employability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Demonstrating 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progress  to find employment</a:t>
            </a: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/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meet this criterion, students should: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Record an Interview Invite: 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Students are required to record proof of invitation to an interview by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30 March 2025 (C11) </a:t>
            </a: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 04 May 2025 (C12)</a:t>
            </a: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  <a:p>
            <a:pPr indent="-273050" lvl="2" marL="71913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South Holland Students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are required to proof and interview by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17 March 2025</a:t>
            </a: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  <a:p>
            <a:pPr indent="-285750" lvl="0" marL="41275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Record a Final Job Outcome : </a:t>
            </a: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Within 12 weeks post-graduation, students are required to record a job outcome.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56"/>
          <p:cNvSpPr txBox="1"/>
          <p:nvPr/>
        </p:nvSpPr>
        <p:spPr>
          <a:xfrm>
            <a:off x="1477238" y="208896"/>
            <a:ext cx="6189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3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Skills Bootcamp </a:t>
            </a:r>
            <a:endParaRPr b="1" i="0" sz="2300" u="none" cap="none" strike="noStrike">
              <a:solidFill>
                <a:srgbClr val="C4A5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3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Progression Overview</a:t>
            </a:r>
            <a:endParaRPr/>
          </a:p>
        </p:txBody>
      </p:sp>
      <p:cxnSp>
        <p:nvCxnSpPr>
          <p:cNvPr id="240" name="Google Shape;240;p56"/>
          <p:cNvCxnSpPr/>
          <p:nvPr/>
        </p:nvCxnSpPr>
        <p:spPr>
          <a:xfrm>
            <a:off x="4648240" y="1171917"/>
            <a:ext cx="0" cy="3650400"/>
          </a:xfrm>
          <a:prstGeom prst="straightConnector1">
            <a:avLst/>
          </a:prstGeom>
          <a:noFill/>
          <a:ln cap="flat" cmpd="sng" w="9525">
            <a:solidFill>
              <a:srgbClr val="51CB9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31998"/>
            <a:ext cx="9144000" cy="61150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7"/>
          <p:cNvSpPr txBox="1"/>
          <p:nvPr/>
        </p:nvSpPr>
        <p:spPr>
          <a:xfrm>
            <a:off x="3074525" y="4654450"/>
            <a:ext cx="58644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7"/>
          <p:cNvSpPr/>
          <p:nvPr/>
        </p:nvSpPr>
        <p:spPr>
          <a:xfrm>
            <a:off x="255700" y="317075"/>
            <a:ext cx="8683200" cy="3886800"/>
          </a:xfrm>
          <a:prstGeom prst="roundRect">
            <a:avLst>
              <a:gd fmla="val 420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57"/>
          <p:cNvSpPr txBox="1"/>
          <p:nvPr/>
        </p:nvSpPr>
        <p:spPr>
          <a:xfrm>
            <a:off x="1063200" y="1263450"/>
            <a:ext cx="70176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700"/>
              <a:buFont typeface="Montserrat Medium"/>
              <a:buChar char="●"/>
            </a:pPr>
            <a:r>
              <a:rPr lang="en-GB" sz="1700">
                <a:solidFill>
                  <a:srgbClr val="1034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Apply EDA techniques to analyse </a:t>
            </a:r>
            <a:endParaRPr sz="1700">
              <a:solidFill>
                <a:srgbClr val="10345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700"/>
              <a:buFont typeface="Montserrat Medium"/>
              <a:buChar char="●"/>
            </a:pPr>
            <a:r>
              <a:rPr lang="en-GB" sz="1700">
                <a:solidFill>
                  <a:srgbClr val="1034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Visualise datasets effectively</a:t>
            </a:r>
            <a:endParaRPr sz="1700">
              <a:solidFill>
                <a:srgbClr val="10345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700"/>
              <a:buFont typeface="Montserrat Medium"/>
              <a:buChar char="●"/>
            </a:pPr>
            <a:r>
              <a:rPr lang="en-GB" sz="1700">
                <a:solidFill>
                  <a:srgbClr val="1034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Python libraries for EDA tasks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0" name="Google Shape;250;p57"/>
          <p:cNvSpPr txBox="1"/>
          <p:nvPr/>
        </p:nvSpPr>
        <p:spPr>
          <a:xfrm>
            <a:off x="2782000" y="673075"/>
            <a:ext cx="3231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-GB" sz="20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Learning Outcomes</a:t>
            </a:r>
            <a:endParaRPr b="1" sz="20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1" name="Google Shape;251;p57"/>
          <p:cNvCxnSpPr/>
          <p:nvPr/>
        </p:nvCxnSpPr>
        <p:spPr>
          <a:xfrm>
            <a:off x="3103750" y="1107275"/>
            <a:ext cx="2587800" cy="0"/>
          </a:xfrm>
          <a:prstGeom prst="straightConnector1">
            <a:avLst/>
          </a:prstGeom>
          <a:noFill/>
          <a:ln cap="flat" cmpd="sng" w="19050">
            <a:solidFill>
              <a:srgbClr val="57CEA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99639"/>
            <a:ext cx="9144000" cy="61150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8"/>
          <p:cNvSpPr txBox="1"/>
          <p:nvPr/>
        </p:nvSpPr>
        <p:spPr>
          <a:xfrm>
            <a:off x="276675" y="1216550"/>
            <a:ext cx="4295400" cy="25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➔"/>
            </a:pPr>
            <a:r>
              <a:rPr lang="en-GB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</a:t>
            </a:r>
            <a:r>
              <a:rPr lang="en-GB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session will apply EDA techniques previously learned on  a different dataset, preparing it for predictive modelling.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➔"/>
            </a:pPr>
            <a:r>
              <a:rPr lang="en-GB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tutorial will end with an extensive poll assessment to review and reinforce key concepts covered throughout the week. 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9" name="Google Shape;259;p58"/>
          <p:cNvSpPr txBox="1"/>
          <p:nvPr/>
        </p:nvSpPr>
        <p:spPr>
          <a:xfrm>
            <a:off x="276675" y="530825"/>
            <a:ext cx="3967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-GB" sz="30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Tutorial </a:t>
            </a:r>
            <a:r>
              <a:rPr b="1" lang="en-GB" sz="30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b="1" sz="3000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0" name="Google Shape;260;p58"/>
          <p:cNvCxnSpPr/>
          <p:nvPr/>
        </p:nvCxnSpPr>
        <p:spPr>
          <a:xfrm flipH="1" rot="10800000">
            <a:off x="380425" y="1216550"/>
            <a:ext cx="3693600" cy="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58"/>
          <p:cNvSpPr txBox="1"/>
          <p:nvPr/>
        </p:nvSpPr>
        <p:spPr>
          <a:xfrm>
            <a:off x="3089900" y="4654450"/>
            <a:ext cx="5849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9"/>
          <p:cNvSpPr txBox="1"/>
          <p:nvPr/>
        </p:nvSpPr>
        <p:spPr>
          <a:xfrm>
            <a:off x="384075" y="2063000"/>
            <a:ext cx="35211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 Tutorial</a:t>
            </a:r>
            <a:endParaRPr b="1" sz="1400">
              <a:solidFill>
                <a:srgbClr val="C4A5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125" y="771525"/>
            <a:ext cx="335280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9"/>
          <p:cNvSpPr txBox="1"/>
          <p:nvPr/>
        </p:nvSpPr>
        <p:spPr>
          <a:xfrm>
            <a:off x="4440600" y="4672200"/>
            <a:ext cx="4322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 source: https://www.questionpro.com/blog/exploratory-data-analysis/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Grammar DfE C5">
  <a:themeElements>
    <a:clrScheme name="#57CEA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7CEA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Grammar DfE C5">
  <a:themeElements>
    <a:clrScheme name="#57CEA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7CEA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